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33"/>
  </p:notesMasterIdLst>
  <p:sldIdLst>
    <p:sldId id="256" r:id="rId2"/>
    <p:sldId id="258" r:id="rId3"/>
    <p:sldId id="310" r:id="rId4"/>
    <p:sldId id="259" r:id="rId5"/>
    <p:sldId id="260" r:id="rId6"/>
    <p:sldId id="288" r:id="rId7"/>
    <p:sldId id="261" r:id="rId8"/>
    <p:sldId id="292" r:id="rId9"/>
    <p:sldId id="290" r:id="rId10"/>
    <p:sldId id="291" r:id="rId11"/>
    <p:sldId id="311" r:id="rId12"/>
    <p:sldId id="294" r:id="rId13"/>
    <p:sldId id="301" r:id="rId14"/>
    <p:sldId id="299" r:id="rId15"/>
    <p:sldId id="305" r:id="rId16"/>
    <p:sldId id="306" r:id="rId17"/>
    <p:sldId id="300" r:id="rId18"/>
    <p:sldId id="296" r:id="rId19"/>
    <p:sldId id="297" r:id="rId20"/>
    <p:sldId id="302" r:id="rId21"/>
    <p:sldId id="298" r:id="rId22"/>
    <p:sldId id="262" r:id="rId23"/>
    <p:sldId id="263" r:id="rId24"/>
    <p:sldId id="264" r:id="rId25"/>
    <p:sldId id="265" r:id="rId26"/>
    <p:sldId id="308" r:id="rId27"/>
    <p:sldId id="307" r:id="rId28"/>
    <p:sldId id="309" r:id="rId29"/>
    <p:sldId id="266" r:id="rId30"/>
    <p:sldId id="312" r:id="rId31"/>
    <p:sldId id="30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DE"/>
    <a:srgbClr val="ECE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E2E942-D505-4733-976E-A4B13D1D61F2}">
  <a:tblStyle styleId="{DCE2E942-D505-4733-976E-A4B13D1D61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9359028447578E-2"/>
          <c:y val="6.1439041965607039E-2"/>
          <c:w val="0.91827747232498191"/>
          <c:h val="0.93563528936936402"/>
        </c:manualLayout>
      </c:layout>
      <c:pieChart>
        <c:varyColors val="1"/>
        <c:ser>
          <c:idx val="0"/>
          <c:order val="0"/>
          <c:tx>
            <c:strRef>
              <c:f>Sheet1!$B$1</c:f>
              <c:strCache>
                <c:ptCount val="1"/>
                <c:pt idx="0">
                  <c:v>Series 1</c:v>
                </c:pt>
              </c:strCache>
            </c:strRef>
          </c:tx>
          <c:dPt>
            <c:idx val="0"/>
            <c:bubble3D val="0"/>
            <c:spPr>
              <a:solidFill>
                <a:srgbClr val="ECEFD6"/>
              </a:solidFill>
              <a:ln w="19050">
                <a:solidFill>
                  <a:schemeClr val="lt1"/>
                </a:solidFill>
              </a:ln>
              <a:effectLst/>
            </c:spPr>
            <c:extLst>
              <c:ext xmlns:c16="http://schemas.microsoft.com/office/drawing/2014/chart" uri="{C3380CC4-5D6E-409C-BE32-E72D297353CC}">
                <c16:uniqueId val="{00000001-CF1C-4C1B-BC7D-D3E1FECF4E24}"/>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CF1C-4C1B-BC7D-D3E1FECF4E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1C-4C1B-BC7D-D3E1FECF4E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1C-4C1B-BC7D-D3E1FECF4E24}"/>
              </c:ext>
            </c:extLst>
          </c:dPt>
          <c:dPt>
            <c:idx val="4"/>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9-CF1C-4C1B-BC7D-D3E1FECF4E24}"/>
              </c:ext>
            </c:extLst>
          </c:dPt>
          <c:dLbls>
            <c:delete val="1"/>
          </c:dLbls>
          <c:cat>
            <c:numRef>
              <c:f>Sheet1!$A$2:$A$6</c:f>
              <c:numCache>
                <c:formatCode>General</c:formatCode>
                <c:ptCount val="5"/>
              </c:numCache>
            </c:numRef>
          </c:cat>
          <c:val>
            <c:numRef>
              <c:f>Sheet1!$B$2:$B$6</c:f>
              <c:numCache>
                <c:formatCode>General</c:formatCode>
                <c:ptCount val="5"/>
                <c:pt idx="0">
                  <c:v>3.3</c:v>
                </c:pt>
                <c:pt idx="1">
                  <c:v>2.5</c:v>
                </c:pt>
                <c:pt idx="2">
                  <c:v>3.2</c:v>
                </c:pt>
                <c:pt idx="3">
                  <c:v>2.5</c:v>
                </c:pt>
                <c:pt idx="4">
                  <c:v>2.5</c:v>
                </c:pt>
              </c:numCache>
            </c:numRef>
          </c:val>
          <c:extLst>
            <c:ext xmlns:c16="http://schemas.microsoft.com/office/drawing/2014/chart" uri="{C3380CC4-5D6E-409C-BE32-E72D297353CC}">
              <c16:uniqueId val="{0000000A-CF1C-4C1B-BC7D-D3E1FECF4E2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05/8/colors/colorful1" csCatId="colorful" phldr="1"/>
      <dgm:spPr/>
    </dgm:pt>
    <dgm:pt modelId="{81BEB84D-9A77-49C6-9301-B3359FCAC75F}">
      <dgm:prSet phldrT="[Text]"/>
      <dgm:spPr/>
      <dgm:t>
        <a:bodyPr/>
        <a:lstStyle/>
        <a:p>
          <a:pPr>
            <a:lnSpc>
              <a:spcPct val="100000"/>
            </a:lnSpc>
          </a:pPr>
          <a:r>
            <a:rPr lang="en-US">
              <a:solidFill>
                <a:schemeClr val="tx1"/>
              </a:solidFill>
            </a:rPr>
            <a:t>NYS Learning Standards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solidFill>
                <a:schemeClr val="tx1"/>
              </a:solidFill>
            </a:rPr>
            <a:t>Social &amp; Emotional Learning Benchmarks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4AF52931-E4CA-4429-AACB-B8747CDB2409}">
      <dgm:prSet phldrT="[Text]"/>
      <dgm:spPr/>
      <dgm:t>
        <a:bodyPr/>
        <a:lstStyle/>
        <a:p>
          <a:pPr>
            <a:lnSpc>
              <a:spcPct val="100000"/>
            </a:lnSpc>
          </a:pPr>
          <a:r>
            <a:rPr lang="en-US">
              <a:solidFill>
                <a:schemeClr val="tx1"/>
              </a:solidFill>
            </a:rPr>
            <a:t>Lesson Objectives</a:t>
          </a:r>
        </a:p>
      </dgm:t>
    </dgm:pt>
    <dgm:pt modelId="{D86AF01C-9CBC-41F8-9354-48CD82BDFDC9}" type="sibTrans" cxnId="{F82329C8-C3B2-4E9B-9033-528488D72705}">
      <dgm:prSet/>
      <dgm:spPr/>
      <dgm:t>
        <a:bodyPr/>
        <a:lstStyle/>
        <a:p>
          <a:endParaRPr lang="en-US"/>
        </a:p>
      </dgm:t>
    </dgm:pt>
    <dgm:pt modelId="{67B2FC97-2FAE-4EFE-9DEE-E4216C657F35}" type="parTrans" cxnId="{F82329C8-C3B2-4E9B-9033-528488D72705}">
      <dgm:prSet/>
      <dgm:spPr/>
      <dgm:t>
        <a:bodyPr/>
        <a:lstStyle/>
        <a:p>
          <a:endParaRPr lang="en-US"/>
        </a:p>
      </dgm:t>
    </dgm:pt>
    <dgm:pt modelId="{93EBBEF6-A178-4F71-81B6-C0F8034B736E}">
      <dgm:prSet phldr="0"/>
      <dgm:spPr/>
      <dgm:t>
        <a:bodyPr/>
        <a:lstStyle/>
        <a:p>
          <a:pPr>
            <a:lnSpc>
              <a:spcPct val="100000"/>
            </a:lnSpc>
          </a:pPr>
          <a:r>
            <a:rPr lang="en-US" dirty="0">
              <a:solidFill>
                <a:schemeClr val="tx1"/>
              </a:solidFill>
              <a:latin typeface="+mn-lt"/>
            </a:rPr>
            <a:t>CRS Education </a:t>
          </a:r>
        </a:p>
      </dgm:t>
    </dgm:pt>
    <dgm:pt modelId="{E2CE6B34-EBF7-40B2-9275-32CC50091410}" type="parTrans" cxnId="{2B8A808F-5E05-4F2A-A044-0DCEC1D5A93F}">
      <dgm:prSet/>
      <dgm:spPr/>
      <dgm:t>
        <a:bodyPr/>
        <a:lstStyle/>
        <a:p>
          <a:endParaRPr lang="en-US"/>
        </a:p>
      </dgm:t>
    </dgm:pt>
    <dgm:pt modelId="{95A0C0A8-6A9D-4A67-8AB6-3E7F8B01C0E0}" type="sibTrans" cxnId="{2B8A808F-5E05-4F2A-A044-0DCEC1D5A93F}">
      <dgm:prSet/>
      <dgm:spPr/>
      <dgm:t>
        <a:bodyPr/>
        <a:lstStyle/>
        <a:p>
          <a:endParaRPr lang="en-US"/>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4" custLinFactNeighborY="-43"/>
      <dgm:spPr>
        <a:solidFill>
          <a:srgbClr val="ECEFD6"/>
        </a:solidFill>
      </dgm:spPr>
    </dgm:pt>
    <dgm:pt modelId="{ABC6D826-A6E6-42EC-BF0E-9025B33009B2}" type="pres">
      <dgm:prSet presAssocID="{4AF52931-E4CA-4429-AACB-B8747CDB24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4">
        <dgm:presLayoutVars>
          <dgm:chMax val="0"/>
          <dgm:chPref val="0"/>
        </dgm:presLayoutVars>
      </dgm:prSet>
      <dgm:spPr/>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4"/>
      <dgm:spPr>
        <a:solidFill>
          <a:srgbClr val="ECEFD6"/>
        </a:solidFill>
      </dgm:spPr>
    </dgm:pt>
    <dgm:pt modelId="{AFC95015-001F-49EB-8731-0714E310C46E}" type="pres">
      <dgm:prSet presAssocID="{81BEB84D-9A77-49C6-9301-B3359FCAC7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4">
        <dgm:presLayoutVars>
          <dgm:chMax val="0"/>
          <dgm:chPref val="0"/>
        </dgm:presLayoutVars>
      </dgm:prSet>
      <dgm:spPr/>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4"/>
      <dgm:spPr>
        <a:solidFill>
          <a:srgbClr val="ECEFD6"/>
        </a:solidFill>
      </dgm:spPr>
    </dgm:pt>
    <dgm:pt modelId="{22E3D4D5-84E6-41EE-BF94-D56D24841B8B}" type="pres">
      <dgm:prSet presAssocID="{BFF9359E-E9B1-4B73-BACC-2C7988765B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4">
        <dgm:presLayoutVars>
          <dgm:chMax val="0"/>
          <dgm:chPref val="0"/>
        </dgm:presLayoutVars>
      </dgm:prSet>
      <dgm:spPr/>
    </dgm:pt>
    <dgm:pt modelId="{3AB0DA88-F9E7-4572-9530-B07147D9DF38}" type="pres">
      <dgm:prSet presAssocID="{1CEF1965-C516-4C44-BAE3-2FA3F5116930}" presName="sibTrans" presStyleCnt="0"/>
      <dgm:spPr/>
    </dgm:pt>
    <dgm:pt modelId="{DD059246-6456-4CE7-B3D7-5EDA3C371A8A}" type="pres">
      <dgm:prSet presAssocID="{93EBBEF6-A178-4F71-81B6-C0F8034B736E}" presName="compNode" presStyleCnt="0"/>
      <dgm:spPr/>
    </dgm:pt>
    <dgm:pt modelId="{4CCCC8F0-9F6D-4864-86A4-1F9558DCA9C1}" type="pres">
      <dgm:prSet presAssocID="{93EBBEF6-A178-4F71-81B6-C0F8034B736E}" presName="bgRect" presStyleLbl="bgShp" presStyleIdx="3" presStyleCnt="4" custLinFactNeighborX="214" custLinFactNeighborY="3163"/>
      <dgm:spPr>
        <a:solidFill>
          <a:srgbClr val="ECEFD6"/>
        </a:solidFill>
      </dgm:spPr>
    </dgm:pt>
    <dgm:pt modelId="{580A8E17-B815-4667-99F4-4B46D82511CB}" type="pres">
      <dgm:prSet presAssocID="{93EBBEF6-A178-4F71-81B6-C0F8034B736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8D95D855-2D36-45BF-81A4-546F756F1C84}" type="pres">
      <dgm:prSet presAssocID="{93EBBEF6-A178-4F71-81B6-C0F8034B736E}" presName="spaceRect" presStyleCnt="0"/>
      <dgm:spPr/>
    </dgm:pt>
    <dgm:pt modelId="{651C88E3-F80D-4EF5-84D1-64C87C9DEDB2}" type="pres">
      <dgm:prSet presAssocID="{93EBBEF6-A178-4F71-81B6-C0F8034B736E}" presName="parTx" presStyleLbl="revTx" presStyleIdx="3" presStyleCnt="4">
        <dgm:presLayoutVars>
          <dgm:chMax val="0"/>
          <dgm:chPref val="0"/>
        </dgm:presLayoutVars>
      </dgm:prSet>
      <dgm:spPr/>
    </dgm:pt>
  </dgm:ptLst>
  <dgm:cxnLst>
    <dgm:cxn modelId="{E1659C06-4A23-4A59-A269-368A442F4E44}" type="presOf" srcId="{93EBBEF6-A178-4F71-81B6-C0F8034B736E}" destId="{651C88E3-F80D-4EF5-84D1-64C87C9DEDB2}"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CC24CA79-9E15-4946-B6EE-E9B625A6009B}" type="presOf" srcId="{4AF52931-E4CA-4429-AACB-B8747CDB2409}" destId="{573FC8C9-03E6-4269-9DB7-824A4479C21C}" srcOrd="0" destOrd="0" presId="urn:microsoft.com/office/officeart/2018/2/layout/IconVerticalSolidList"/>
    <dgm:cxn modelId="{7491B88A-FEC1-46AA-A412-00258F7938F4}" type="presOf" srcId="{BFF9359E-E9B1-4B73-BACC-2C7988765B16}" destId="{61C9C6B6-F051-4AFC-B696-34674ED32FC0}" srcOrd="0" destOrd="0" presId="urn:microsoft.com/office/officeart/2018/2/layout/IconVerticalSolidList"/>
    <dgm:cxn modelId="{2B8A808F-5E05-4F2A-A044-0DCEC1D5A93F}" srcId="{C7720856-93F0-4CC7-B7FD-2466914A11D4}" destId="{93EBBEF6-A178-4F71-81B6-C0F8034B736E}" srcOrd="3" destOrd="0" parTransId="{E2CE6B34-EBF7-40B2-9275-32CC50091410}" sibTransId="{95A0C0A8-6A9D-4A67-8AB6-3E7F8B01C0E0}"/>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CC9E3FCB-C0BB-4D95-A8BE-2BAE65EDDF2B}" type="presOf" srcId="{81BEB84D-9A77-49C6-9301-B3359FCAC75F}" destId="{8C6416B8-BF6E-4B19-A8CD-80E01FEB1ED8}" srcOrd="0" destOrd="0" presId="urn:microsoft.com/office/officeart/2018/2/layout/IconVerticalSolidList"/>
    <dgm:cxn modelId="{0314A3D2-5E17-48C8-86C5-FD62237EACB0}" type="presOf" srcId="{C7720856-93F0-4CC7-B7FD-2466914A11D4}" destId="{536D0097-A245-4152-8984-CC3ABB7DF273}" srcOrd="0" destOrd="0" presId="urn:microsoft.com/office/officeart/2018/2/layout/IconVerticalSolidList"/>
    <dgm:cxn modelId="{F2FFE33B-A10C-4E88-8B68-327BC9DB5513}" type="presParOf" srcId="{536D0097-A245-4152-8984-CC3ABB7DF273}" destId="{DB8DBD9D-81A4-425A-BACC-11558B39BA4F}" srcOrd="0" destOrd="0" presId="urn:microsoft.com/office/officeart/2018/2/layout/IconVerticalSolidList"/>
    <dgm:cxn modelId="{777DE270-E356-474B-8B73-0BA771A7C2DB}" type="presParOf" srcId="{DB8DBD9D-81A4-425A-BACC-11558B39BA4F}" destId="{DE4D0CB4-0619-47EF-A746-365405D39958}" srcOrd="0" destOrd="0" presId="urn:microsoft.com/office/officeart/2018/2/layout/IconVerticalSolidList"/>
    <dgm:cxn modelId="{563ECD9B-F72E-4D35-A859-7F92BD9EEE45}" type="presParOf" srcId="{DB8DBD9D-81A4-425A-BACC-11558B39BA4F}" destId="{ABC6D826-A6E6-42EC-BF0E-9025B33009B2}" srcOrd="1" destOrd="0" presId="urn:microsoft.com/office/officeart/2018/2/layout/IconVerticalSolidList"/>
    <dgm:cxn modelId="{73305938-9EE9-4D7E-B8E4-D6BCEEC66A04}" type="presParOf" srcId="{DB8DBD9D-81A4-425A-BACC-11558B39BA4F}" destId="{3E7294FB-7627-4D43-88C1-EE466B3369AD}" srcOrd="2" destOrd="0" presId="urn:microsoft.com/office/officeart/2018/2/layout/IconVerticalSolidList"/>
    <dgm:cxn modelId="{9DA1BC0E-580D-4D09-9EB7-B636BED88D65}" type="presParOf" srcId="{DB8DBD9D-81A4-425A-BACC-11558B39BA4F}" destId="{573FC8C9-03E6-4269-9DB7-824A4479C21C}" srcOrd="3" destOrd="0" presId="urn:microsoft.com/office/officeart/2018/2/layout/IconVerticalSolidList"/>
    <dgm:cxn modelId="{20ED2CBD-0A05-453F-964B-972CCF12433B}" type="presParOf" srcId="{536D0097-A245-4152-8984-CC3ABB7DF273}" destId="{5F2C253B-D9B7-4F6A-BC58-58675D37BE4B}" srcOrd="1" destOrd="0" presId="urn:microsoft.com/office/officeart/2018/2/layout/IconVerticalSolidList"/>
    <dgm:cxn modelId="{38FA76C3-2E3B-45A3-A659-9D549BD825E6}" type="presParOf" srcId="{536D0097-A245-4152-8984-CC3ABB7DF273}" destId="{6802359D-3E26-495D-95C0-D50D2FF0A0AB}" srcOrd="2" destOrd="0" presId="urn:microsoft.com/office/officeart/2018/2/layout/IconVerticalSolidList"/>
    <dgm:cxn modelId="{4E65F125-9FDD-4344-9266-2031E145F6C9}" type="presParOf" srcId="{6802359D-3E26-495D-95C0-D50D2FF0A0AB}" destId="{B58CA141-504B-412A-818E-73651C363A3D}" srcOrd="0" destOrd="0" presId="urn:microsoft.com/office/officeart/2018/2/layout/IconVerticalSolidList"/>
    <dgm:cxn modelId="{1D0062B8-C454-46EB-B022-2C4182773E7A}" type="presParOf" srcId="{6802359D-3E26-495D-95C0-D50D2FF0A0AB}" destId="{AFC95015-001F-49EB-8731-0714E310C46E}" srcOrd="1" destOrd="0" presId="urn:microsoft.com/office/officeart/2018/2/layout/IconVerticalSolidList"/>
    <dgm:cxn modelId="{053AE806-C4C1-4F52-B08C-10B1548A1010}" type="presParOf" srcId="{6802359D-3E26-495D-95C0-D50D2FF0A0AB}" destId="{D4F75FDB-FBCC-4B87-AABC-5ADBB261BB02}" srcOrd="2" destOrd="0" presId="urn:microsoft.com/office/officeart/2018/2/layout/IconVerticalSolidList"/>
    <dgm:cxn modelId="{9737813D-9161-4C78-8BD8-F618683AFB4F}" type="presParOf" srcId="{6802359D-3E26-495D-95C0-D50D2FF0A0AB}" destId="{8C6416B8-BF6E-4B19-A8CD-80E01FEB1ED8}" srcOrd="3" destOrd="0" presId="urn:microsoft.com/office/officeart/2018/2/layout/IconVerticalSolidList"/>
    <dgm:cxn modelId="{3BCB21CF-42B0-4794-A9D8-FBEC22A108F1}" type="presParOf" srcId="{536D0097-A245-4152-8984-CC3ABB7DF273}" destId="{91C06081-CFBE-49AB-AE47-FB2FE4BD1620}" srcOrd="3" destOrd="0" presId="urn:microsoft.com/office/officeart/2018/2/layout/IconVerticalSolidList"/>
    <dgm:cxn modelId="{4C80306B-FB52-473E-AE99-94B24833E167}" type="presParOf" srcId="{536D0097-A245-4152-8984-CC3ABB7DF273}" destId="{780F5C81-E187-46CA-9F2B-7655A74715CA}" srcOrd="4" destOrd="0" presId="urn:microsoft.com/office/officeart/2018/2/layout/IconVerticalSolidList"/>
    <dgm:cxn modelId="{5D0BAB66-9F44-4690-A8C5-03498937E552}" type="presParOf" srcId="{780F5C81-E187-46CA-9F2B-7655A74715CA}" destId="{2DD6782C-3741-43AC-8E3F-C7C2A5A092FE}" srcOrd="0" destOrd="0" presId="urn:microsoft.com/office/officeart/2018/2/layout/IconVerticalSolidList"/>
    <dgm:cxn modelId="{F59209A4-64E3-4F67-B814-6FE5B3F90448}" type="presParOf" srcId="{780F5C81-E187-46CA-9F2B-7655A74715CA}" destId="{22E3D4D5-84E6-41EE-BF94-D56D24841B8B}" srcOrd="1" destOrd="0" presId="urn:microsoft.com/office/officeart/2018/2/layout/IconVerticalSolidList"/>
    <dgm:cxn modelId="{F727E5E0-D5EB-4E97-ACBF-E9AD04CB7D2E}" type="presParOf" srcId="{780F5C81-E187-46CA-9F2B-7655A74715CA}" destId="{97079802-B104-4A91-9CE1-92B9B5C9364A}" srcOrd="2" destOrd="0" presId="urn:microsoft.com/office/officeart/2018/2/layout/IconVerticalSolidList"/>
    <dgm:cxn modelId="{810A290F-010B-44C5-BD22-8113CB8B8613}" type="presParOf" srcId="{780F5C81-E187-46CA-9F2B-7655A74715CA}" destId="{61C9C6B6-F051-4AFC-B696-34674ED32FC0}" srcOrd="3" destOrd="0" presId="urn:microsoft.com/office/officeart/2018/2/layout/IconVerticalSolidList"/>
    <dgm:cxn modelId="{5430600F-9A65-4FDA-9826-5AE685BBD5CE}" type="presParOf" srcId="{536D0097-A245-4152-8984-CC3ABB7DF273}" destId="{3AB0DA88-F9E7-4572-9530-B07147D9DF38}" srcOrd="5" destOrd="0" presId="urn:microsoft.com/office/officeart/2018/2/layout/IconVerticalSolidList"/>
    <dgm:cxn modelId="{98789388-AE4D-469F-92A3-257CA70D9F59}" type="presParOf" srcId="{536D0097-A245-4152-8984-CC3ABB7DF273}" destId="{DD059246-6456-4CE7-B3D7-5EDA3C371A8A}" srcOrd="6" destOrd="0" presId="urn:microsoft.com/office/officeart/2018/2/layout/IconVerticalSolidList"/>
    <dgm:cxn modelId="{BA6A8E20-FE35-4293-9A5F-FCD5B4426A23}" type="presParOf" srcId="{DD059246-6456-4CE7-B3D7-5EDA3C371A8A}" destId="{4CCCC8F0-9F6D-4864-86A4-1F9558DCA9C1}" srcOrd="0" destOrd="0" presId="urn:microsoft.com/office/officeart/2018/2/layout/IconVerticalSolidList"/>
    <dgm:cxn modelId="{AA5C91D0-12E3-4251-85F4-9706C731C64D}" type="presParOf" srcId="{DD059246-6456-4CE7-B3D7-5EDA3C371A8A}" destId="{580A8E17-B815-4667-99F4-4B46D82511CB}" srcOrd="1" destOrd="0" presId="urn:microsoft.com/office/officeart/2018/2/layout/IconVerticalSolidList"/>
    <dgm:cxn modelId="{6F77C314-D240-410F-AD2A-AD5DCFB09277}" type="presParOf" srcId="{DD059246-6456-4CE7-B3D7-5EDA3C371A8A}" destId="{8D95D855-2D36-45BF-81A4-546F756F1C84}" srcOrd="2" destOrd="0" presId="urn:microsoft.com/office/officeart/2018/2/layout/IconVerticalSolidList"/>
    <dgm:cxn modelId="{BE59DCA5-4AF6-4AB3-92B0-B496CD05EF20}" type="presParOf" srcId="{DD059246-6456-4CE7-B3D7-5EDA3C371A8A}" destId="{651C88E3-F80D-4EF5-84D1-64C87C9DED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819"/>
          <a:ext cx="3496988" cy="530927"/>
        </a:xfrm>
        <a:prstGeom prst="roundRect">
          <a:avLst>
            <a:gd name="adj" fmla="val 10000"/>
          </a:avLst>
        </a:prstGeom>
        <a:solidFill>
          <a:srgbClr val="ECEFD6"/>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160605" y="120506"/>
          <a:ext cx="292009" cy="292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613220" y="1047"/>
          <a:ext cx="2883767" cy="53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90" tIns="56190" rIns="56190" bIns="5619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Lesson Objectives</a:t>
          </a:r>
        </a:p>
      </dsp:txBody>
      <dsp:txXfrm>
        <a:off x="613220" y="1047"/>
        <a:ext cx="2883767" cy="530927"/>
      </dsp:txXfrm>
    </dsp:sp>
    <dsp:sp modelId="{B58CA141-504B-412A-818E-73651C363A3D}">
      <dsp:nvSpPr>
        <dsp:cNvPr id="0" name=""/>
        <dsp:cNvSpPr/>
      </dsp:nvSpPr>
      <dsp:spPr>
        <a:xfrm>
          <a:off x="0" y="664706"/>
          <a:ext cx="3496988" cy="530927"/>
        </a:xfrm>
        <a:prstGeom prst="roundRect">
          <a:avLst>
            <a:gd name="adj" fmla="val 10000"/>
          </a:avLst>
        </a:prstGeom>
        <a:solidFill>
          <a:srgbClr val="ECEFD6"/>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160605" y="784165"/>
          <a:ext cx="292009" cy="292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613220" y="664706"/>
          <a:ext cx="2883767" cy="53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90" tIns="56190" rIns="56190" bIns="5619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NYS Learning Standards</a:t>
          </a:r>
        </a:p>
      </dsp:txBody>
      <dsp:txXfrm>
        <a:off x="613220" y="664706"/>
        <a:ext cx="2883767" cy="530927"/>
      </dsp:txXfrm>
    </dsp:sp>
    <dsp:sp modelId="{2DD6782C-3741-43AC-8E3F-C7C2A5A092FE}">
      <dsp:nvSpPr>
        <dsp:cNvPr id="0" name=""/>
        <dsp:cNvSpPr/>
      </dsp:nvSpPr>
      <dsp:spPr>
        <a:xfrm>
          <a:off x="0" y="1328365"/>
          <a:ext cx="3496988" cy="530927"/>
        </a:xfrm>
        <a:prstGeom prst="roundRect">
          <a:avLst>
            <a:gd name="adj" fmla="val 10000"/>
          </a:avLst>
        </a:prstGeom>
        <a:solidFill>
          <a:srgbClr val="ECEFD6"/>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160605" y="1447823"/>
          <a:ext cx="292009" cy="292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613220" y="1328365"/>
          <a:ext cx="2883767" cy="53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90" tIns="56190" rIns="56190" bIns="5619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Social &amp; Emotional Learning Benchmarks</a:t>
          </a:r>
        </a:p>
      </dsp:txBody>
      <dsp:txXfrm>
        <a:off x="613220" y="1328365"/>
        <a:ext cx="2883767" cy="530927"/>
      </dsp:txXfrm>
    </dsp:sp>
    <dsp:sp modelId="{4CCCC8F0-9F6D-4864-86A4-1F9558DCA9C1}">
      <dsp:nvSpPr>
        <dsp:cNvPr id="0" name=""/>
        <dsp:cNvSpPr/>
      </dsp:nvSpPr>
      <dsp:spPr>
        <a:xfrm>
          <a:off x="0" y="1993071"/>
          <a:ext cx="3496988" cy="530927"/>
        </a:xfrm>
        <a:prstGeom prst="roundRect">
          <a:avLst>
            <a:gd name="adj" fmla="val 10000"/>
          </a:avLst>
        </a:prstGeom>
        <a:solidFill>
          <a:srgbClr val="ECEFD6"/>
        </a:solidFill>
        <a:ln>
          <a:noFill/>
        </a:ln>
        <a:effectLst/>
      </dsp:spPr>
      <dsp:style>
        <a:lnRef idx="0">
          <a:scrgbClr r="0" g="0" b="0"/>
        </a:lnRef>
        <a:fillRef idx="1">
          <a:scrgbClr r="0" g="0" b="0"/>
        </a:fillRef>
        <a:effectRef idx="0">
          <a:scrgbClr r="0" g="0" b="0"/>
        </a:effectRef>
        <a:fontRef idx="minor"/>
      </dsp:style>
    </dsp:sp>
    <dsp:sp modelId="{580A8E17-B815-4667-99F4-4B46D82511CB}">
      <dsp:nvSpPr>
        <dsp:cNvPr id="0" name=""/>
        <dsp:cNvSpPr/>
      </dsp:nvSpPr>
      <dsp:spPr>
        <a:xfrm>
          <a:off x="160605" y="2111482"/>
          <a:ext cx="292009" cy="2920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C88E3-F80D-4EF5-84D1-64C87C9DEDB2}">
      <dsp:nvSpPr>
        <dsp:cNvPr id="0" name=""/>
        <dsp:cNvSpPr/>
      </dsp:nvSpPr>
      <dsp:spPr>
        <a:xfrm>
          <a:off x="613220" y="1992024"/>
          <a:ext cx="2883767" cy="53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90" tIns="56190" rIns="56190" bIns="5619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latin typeface="+mn-lt"/>
            </a:rPr>
            <a:t>CRS Education </a:t>
          </a:r>
        </a:p>
      </dsp:txBody>
      <dsp:txXfrm>
        <a:off x="613220" y="1992024"/>
        <a:ext cx="2883767" cy="5309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0.08481</cdr:x>
      <cdr:y>0.18458</cdr:y>
    </cdr:from>
    <cdr:to>
      <cdr:x>0.4561</cdr:x>
      <cdr:y>0.54767</cdr:y>
    </cdr:to>
    <cdr:sp macro="" textlink="">
      <cdr:nvSpPr>
        <cdr:cNvPr id="2" name="TextBox 1">
          <a:extLst xmlns:a="http://schemas.openxmlformats.org/drawingml/2006/main">
            <a:ext uri="{FF2B5EF4-FFF2-40B4-BE49-F238E27FC236}">
              <a16:creationId xmlns:a16="http://schemas.microsoft.com/office/drawing/2014/main" id="{D230F166-4B11-617E-F2F5-303866DFB69F}"/>
            </a:ext>
          </a:extLst>
        </cdr:cNvPr>
        <cdr:cNvSpPr txBox="1"/>
      </cdr:nvSpPr>
      <cdr:spPr>
        <a:xfrm xmlns:a="http://schemas.openxmlformats.org/drawingml/2006/main">
          <a:off x="529550" y="1028316"/>
          <a:ext cx="2318327" cy="20227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c48c152c6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c48c152c6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29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48c152c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c48c152c6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F2DCFAEB-063B-A60A-68F9-5081EBF89502}"/>
            </a:ext>
          </a:extLst>
        </p:cNvPr>
        <p:cNvGrpSpPr/>
        <p:nvPr/>
      </p:nvGrpSpPr>
      <p:grpSpPr>
        <a:xfrm>
          <a:off x="0" y="0"/>
          <a:ext cx="0" cy="0"/>
          <a:chOff x="0" y="0"/>
          <a:chExt cx="0" cy="0"/>
        </a:xfrm>
      </p:grpSpPr>
      <p:sp>
        <p:nvSpPr>
          <p:cNvPr id="333" name="Google Shape;333;g1c48c152c6a_0_27:notes">
            <a:extLst>
              <a:ext uri="{FF2B5EF4-FFF2-40B4-BE49-F238E27FC236}">
                <a16:creationId xmlns:a16="http://schemas.microsoft.com/office/drawing/2014/main" id="{B376CD45-D8A0-77E0-7806-47180B0CA8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c48c152c6a_0_27:notes">
            <a:extLst>
              <a:ext uri="{FF2B5EF4-FFF2-40B4-BE49-F238E27FC236}">
                <a16:creationId xmlns:a16="http://schemas.microsoft.com/office/drawing/2014/main" id="{FEA010AA-2BA4-8990-BDF0-47B6B5038C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44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c48c152c6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c48c152c6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04FD09F3-D77D-5A08-CFF1-FB35B8584AA5}"/>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5E6921A6-5298-0F8D-D52F-4C78664843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a:extLst>
              <a:ext uri="{FF2B5EF4-FFF2-40B4-BE49-F238E27FC236}">
                <a16:creationId xmlns:a16="http://schemas.microsoft.com/office/drawing/2014/main" id="{CB2581AD-2153-3BAE-0260-B11A604704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30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70"/>
        <p:cNvGrpSpPr/>
        <p:nvPr/>
      </p:nvGrpSpPr>
      <p:grpSpPr>
        <a:xfrm>
          <a:off x="0" y="0"/>
          <a:ext cx="0" cy="0"/>
          <a:chOff x="0" y="0"/>
          <a:chExt cx="0" cy="0"/>
        </a:xfrm>
      </p:grpSpPr>
      <p:sp>
        <p:nvSpPr>
          <p:cNvPr id="71" name="Google Shape;71;p1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15"/>
          <p:cNvSpPr txBox="1">
            <a:spLocks noGrp="1"/>
          </p:cNvSpPr>
          <p:nvPr>
            <p:ph type="subTitle" idx="2"/>
          </p:nvPr>
        </p:nvSpPr>
        <p:spPr>
          <a:xfrm>
            <a:off x="720125" y="2251230"/>
            <a:ext cx="2926200" cy="1920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5"/>
          <p:cNvSpPr txBox="1">
            <a:spLocks noGrp="1"/>
          </p:cNvSpPr>
          <p:nvPr>
            <p:ph type="subTitle" idx="3"/>
          </p:nvPr>
        </p:nvSpPr>
        <p:spPr>
          <a:xfrm>
            <a:off x="4309212" y="2251230"/>
            <a:ext cx="4114800" cy="1920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_1">
    <p:spTree>
      <p:nvGrpSpPr>
        <p:cNvPr id="1" name="Shape 80"/>
        <p:cNvGrpSpPr/>
        <p:nvPr/>
      </p:nvGrpSpPr>
      <p:grpSpPr>
        <a:xfrm>
          <a:off x="0" y="0"/>
          <a:ext cx="0" cy="0"/>
          <a:chOff x="0" y="0"/>
          <a:chExt cx="0" cy="0"/>
        </a:xfrm>
      </p:grpSpPr>
      <p:sp>
        <p:nvSpPr>
          <p:cNvPr id="81" name="Google Shape;81;p1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subTitle" idx="1"/>
          </p:nvPr>
        </p:nvSpPr>
        <p:spPr>
          <a:xfrm>
            <a:off x="720000" y="2044639"/>
            <a:ext cx="4356000" cy="175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p:nvPr>
        </p:nvSpPr>
        <p:spPr>
          <a:xfrm>
            <a:off x="720000" y="1453050"/>
            <a:ext cx="43560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84"/>
        <p:cNvGrpSpPr/>
        <p:nvPr/>
      </p:nvGrpSpPr>
      <p:grpSpPr>
        <a:xfrm>
          <a:off x="0" y="0"/>
          <a:ext cx="0" cy="0"/>
          <a:chOff x="0" y="0"/>
          <a:chExt cx="0" cy="0"/>
        </a:xfrm>
      </p:grpSpPr>
      <p:sp>
        <p:nvSpPr>
          <p:cNvPr id="85" name="Google Shape;85;p1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ctrTitle"/>
          </p:nvPr>
        </p:nvSpPr>
        <p:spPr>
          <a:xfrm>
            <a:off x="2429950" y="463800"/>
            <a:ext cx="4284000" cy="137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18"/>
          <p:cNvSpPr txBox="1">
            <a:spLocks noGrp="1"/>
          </p:cNvSpPr>
          <p:nvPr>
            <p:ph type="subTitle" idx="1"/>
          </p:nvPr>
        </p:nvSpPr>
        <p:spPr>
          <a:xfrm>
            <a:off x="2425075" y="1537800"/>
            <a:ext cx="42939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8" name="Google Shape;88;p18"/>
          <p:cNvSpPr txBox="1"/>
          <p:nvPr/>
        </p:nvSpPr>
        <p:spPr>
          <a:xfrm>
            <a:off x="2925238" y="3729150"/>
            <a:ext cx="3291900" cy="5487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000">
                <a:solidFill>
                  <a:srgbClr val="191919"/>
                </a:solidFill>
                <a:latin typeface="Catamaran"/>
                <a:ea typeface="Catamaran"/>
                <a:cs typeface="Catamaran"/>
                <a:sym typeface="Catamaran"/>
              </a:rPr>
              <a:t>CREDITS: This presentation template was created by </a:t>
            </a:r>
            <a:r>
              <a:rPr lang="en" sz="1000" b="1">
                <a:solidFill>
                  <a:srgbClr val="191919"/>
                </a:solidFill>
                <a:latin typeface="Catamaran"/>
                <a:ea typeface="Catamaran"/>
                <a:cs typeface="Catamaran"/>
                <a:sym typeface="Catamaran"/>
              </a:rPr>
              <a:t>Slidesgo</a:t>
            </a:r>
            <a:r>
              <a:rPr lang="en" sz="1000">
                <a:solidFill>
                  <a:srgbClr val="191919"/>
                </a:solidFill>
                <a:latin typeface="Catamaran"/>
                <a:ea typeface="Catamaran"/>
                <a:cs typeface="Catamaran"/>
                <a:sym typeface="Catamaran"/>
              </a:rPr>
              <a:t> and includes icons by </a:t>
            </a:r>
            <a:r>
              <a:rPr lang="en" sz="1000" b="1">
                <a:solidFill>
                  <a:srgbClr val="191919"/>
                </a:solidFill>
                <a:latin typeface="Catamaran"/>
                <a:ea typeface="Catamaran"/>
                <a:cs typeface="Catamaran"/>
                <a:sym typeface="Catamaran"/>
              </a:rPr>
              <a:t>Flaticon</a:t>
            </a:r>
            <a:r>
              <a:rPr lang="en" sz="1000">
                <a:solidFill>
                  <a:srgbClr val="191919"/>
                </a:solidFill>
                <a:latin typeface="Catamaran"/>
                <a:ea typeface="Catamaran"/>
                <a:cs typeface="Catamaran"/>
                <a:sym typeface="Catamaran"/>
              </a:rPr>
              <a:t>, infographics &amp; images by </a:t>
            </a:r>
            <a:r>
              <a:rPr lang="en" sz="1000" b="1">
                <a:solidFill>
                  <a:srgbClr val="191919"/>
                </a:solidFill>
                <a:latin typeface="Catamaran"/>
                <a:ea typeface="Catamaran"/>
                <a:cs typeface="Catamaran"/>
                <a:sym typeface="Catamaran"/>
              </a:rPr>
              <a:t>Freepik</a:t>
            </a:r>
            <a:r>
              <a:rPr lang="en" sz="1000">
                <a:solidFill>
                  <a:srgbClr val="191919"/>
                </a:solidFill>
                <a:latin typeface="Catamaran"/>
                <a:ea typeface="Catamaran"/>
                <a:cs typeface="Catamaran"/>
                <a:sym typeface="Catamaran"/>
              </a:rPr>
              <a:t> and content by </a:t>
            </a:r>
            <a:r>
              <a:rPr lang="en" sz="1000" b="1">
                <a:solidFill>
                  <a:srgbClr val="191919"/>
                </a:solidFill>
                <a:latin typeface="Catamaran"/>
                <a:ea typeface="Catamaran"/>
                <a:cs typeface="Catamaran"/>
                <a:sym typeface="Catamaran"/>
              </a:rPr>
              <a:t>Eliana Delacour </a:t>
            </a:r>
            <a:endParaRPr sz="1000" b="1">
              <a:solidFill>
                <a:srgbClr val="191919"/>
              </a:solidFill>
              <a:latin typeface="Catamaran"/>
              <a:ea typeface="Catamaran"/>
              <a:cs typeface="Catamaran"/>
              <a:sym typeface="Catamar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9"/>
        <p:cNvGrpSpPr/>
        <p:nvPr/>
      </p:nvGrpSpPr>
      <p:grpSpPr>
        <a:xfrm>
          <a:off x="0" y="0"/>
          <a:ext cx="0" cy="0"/>
          <a:chOff x="0" y="0"/>
          <a:chExt cx="0" cy="0"/>
        </a:xfrm>
      </p:grpSpPr>
      <p:sp>
        <p:nvSpPr>
          <p:cNvPr id="90" name="Google Shape;90;p1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8124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963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720000" y="1152475"/>
            <a:ext cx="7704000" cy="13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70" r:id="rId18"/>
    <p:sldLayoutId id="214748367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ysed.gov/standards-instructio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ysed.gov/standards-instruc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nys21cclc.org/_files/ugd/2eca12_2cc4e57c900f4faaac37975362377267.pdf" TargetMode="External"/><Relationship Id="rId5" Type="http://schemas.openxmlformats.org/officeDocument/2006/relationships/hyperlink" Target="https://www.nysed.gov/crs" TargetMode="External"/><Relationship Id="rId4" Type="http://schemas.openxmlformats.org/officeDocument/2006/relationships/hyperlink" Target="https://www.nysed.gov/student-support-services/se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ny21cclc@binghamton.edu"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mailto:TARCNYC@schools.nyc.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373479" y="546956"/>
            <a:ext cx="5387147" cy="2818789"/>
          </a:xfrm>
          <a:prstGeom prst="rect">
            <a:avLst/>
          </a:prstGeom>
        </p:spPr>
        <p:txBody>
          <a:bodyPr spcFirstLastPara="1" wrap="square" lIns="91425" tIns="91425" rIns="91425" bIns="91425" anchor="ctr" anchorCtr="0">
            <a:noAutofit/>
          </a:bodyPr>
          <a:lstStyle/>
          <a:p>
            <a:pPr lvl="0"/>
            <a:r>
              <a:rPr lang="en-US" sz="6300" b="1" cap="all"/>
              <a:t>Creating Meaningful Lesson Plans</a:t>
            </a:r>
            <a:r>
              <a:rPr lang="en-US" sz="6300"/>
              <a:t>​</a:t>
            </a:r>
            <a:endParaRPr sz="6300"/>
          </a:p>
        </p:txBody>
      </p:sp>
      <p:grpSp>
        <p:nvGrpSpPr>
          <p:cNvPr id="102" name="Google Shape;102;p23"/>
          <p:cNvGrpSpPr/>
          <p:nvPr/>
        </p:nvGrpSpPr>
        <p:grpSpPr>
          <a:xfrm flipH="1">
            <a:off x="5121978" y="2260410"/>
            <a:ext cx="1673347" cy="2657552"/>
            <a:chOff x="3233945" y="2746605"/>
            <a:chExt cx="938869" cy="1491164"/>
          </a:xfrm>
        </p:grpSpPr>
        <p:sp>
          <p:nvSpPr>
            <p:cNvPr id="103" name="Google Shape;103;p23"/>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3"/>
          <p:cNvGrpSpPr/>
          <p:nvPr/>
        </p:nvGrpSpPr>
        <p:grpSpPr>
          <a:xfrm>
            <a:off x="6795600" y="1619496"/>
            <a:ext cx="818299" cy="3290970"/>
            <a:chOff x="2645345" y="2728785"/>
            <a:chExt cx="352776" cy="1418827"/>
          </a:xfrm>
        </p:grpSpPr>
        <p:sp>
          <p:nvSpPr>
            <p:cNvPr id="124" name="Google Shape;124;p23"/>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3"/>
          <p:cNvGrpSpPr/>
          <p:nvPr/>
        </p:nvGrpSpPr>
        <p:grpSpPr>
          <a:xfrm>
            <a:off x="7616444" y="1619496"/>
            <a:ext cx="528569" cy="3290970"/>
            <a:chOff x="3007362" y="2728785"/>
            <a:chExt cx="227871" cy="1418827"/>
          </a:xfrm>
        </p:grpSpPr>
        <p:sp>
          <p:nvSpPr>
            <p:cNvPr id="132" name="Google Shape;132;p23"/>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23"/>
          <p:cNvGrpSpPr/>
          <p:nvPr/>
        </p:nvGrpSpPr>
        <p:grpSpPr>
          <a:xfrm>
            <a:off x="7281758" y="1749741"/>
            <a:ext cx="2295487" cy="3168235"/>
            <a:chOff x="1385793" y="2639627"/>
            <a:chExt cx="1146310" cy="1582140"/>
          </a:xfrm>
        </p:grpSpPr>
        <p:sp>
          <p:nvSpPr>
            <p:cNvPr id="141" name="Google Shape;141;p23"/>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23"/>
            <p:cNvGrpSpPr/>
            <p:nvPr/>
          </p:nvGrpSpPr>
          <p:grpSpPr>
            <a:xfrm>
              <a:off x="1385793" y="2639627"/>
              <a:ext cx="1146310" cy="1099928"/>
              <a:chOff x="1385793" y="658427"/>
              <a:chExt cx="1146310" cy="1099928"/>
            </a:xfrm>
          </p:grpSpPr>
          <p:sp>
            <p:nvSpPr>
              <p:cNvPr id="146" name="Google Shape;146;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1C53DA36-C7FE-EDE9-328E-5523FC73B903}"/>
              </a:ext>
            </a:extLst>
          </p:cNvPr>
          <p:cNvSpPr txBox="1"/>
          <p:nvPr/>
        </p:nvSpPr>
        <p:spPr>
          <a:xfrm>
            <a:off x="565030" y="3220304"/>
            <a:ext cx="4464024" cy="523220"/>
          </a:xfrm>
          <a:prstGeom prst="rect">
            <a:avLst/>
          </a:prstGeom>
          <a:noFill/>
        </p:spPr>
        <p:txBody>
          <a:bodyPr wrap="square" rtlCol="0">
            <a:spAutoFit/>
          </a:bodyPr>
          <a:lstStyle/>
          <a:p>
            <a:r>
              <a:rPr lang="en-US" dirty="0">
                <a:latin typeface="Barlow Semi Condensed "/>
              </a:rPr>
              <a:t>Using the NYSED Template to Support High Quality Programming, Student Success, and School Alignment​</a:t>
            </a:r>
          </a:p>
        </p:txBody>
      </p:sp>
      <p:pic>
        <p:nvPicPr>
          <p:cNvPr id="2" name="Picture 1" descr="A black background with red and blue text&#10;&#10;Description automatically generated">
            <a:extLst>
              <a:ext uri="{FF2B5EF4-FFF2-40B4-BE49-F238E27FC236}">
                <a16:creationId xmlns:a16="http://schemas.microsoft.com/office/drawing/2014/main" id="{C30091F9-3298-71C9-7A4E-3AB61D035D87}"/>
              </a:ext>
            </a:extLst>
          </p:cNvPr>
          <p:cNvPicPr>
            <a:picLocks noChangeAspect="1"/>
          </p:cNvPicPr>
          <p:nvPr/>
        </p:nvPicPr>
        <p:blipFill>
          <a:blip r:embed="rId3"/>
          <a:stretch>
            <a:fillRect/>
          </a:stretch>
        </p:blipFill>
        <p:spPr>
          <a:xfrm>
            <a:off x="636946" y="4211739"/>
            <a:ext cx="3556205" cy="5730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46080-BF8A-7851-6EAB-687C22CC8341}"/>
              </a:ext>
            </a:extLst>
          </p:cNvPr>
          <p:cNvSpPr>
            <a:spLocks noGrp="1"/>
          </p:cNvSpPr>
          <p:nvPr>
            <p:ph type="title"/>
          </p:nvPr>
        </p:nvSpPr>
        <p:spPr>
          <a:xfrm>
            <a:off x="1927410" y="3051237"/>
            <a:ext cx="5486400" cy="1736623"/>
          </a:xfrm>
        </p:spPr>
        <p:txBody>
          <a:bodyPr/>
          <a:lstStyle/>
          <a:p>
            <a:pPr fontAlgn="base"/>
            <a:r>
              <a:rPr lang="en-US" sz="2000"/>
              <a:t>What is the topic of the lesson?​</a:t>
            </a:r>
            <a:br>
              <a:rPr lang="en-US" sz="2000"/>
            </a:br>
            <a:r>
              <a:rPr lang="en-US" sz="2000"/>
              <a:t>What do I want students to learn?​</a:t>
            </a:r>
            <a:br>
              <a:rPr lang="en-US" sz="2000"/>
            </a:br>
            <a:r>
              <a:rPr lang="en-US" sz="2000"/>
              <a:t>What do I want them to understand and be able to demonstrate?</a:t>
            </a:r>
          </a:p>
        </p:txBody>
      </p:sp>
      <p:sp>
        <p:nvSpPr>
          <p:cNvPr id="14" name="Title 13">
            <a:extLst>
              <a:ext uri="{FF2B5EF4-FFF2-40B4-BE49-F238E27FC236}">
                <a16:creationId xmlns:a16="http://schemas.microsoft.com/office/drawing/2014/main" id="{C88B0AED-1E67-8B9B-5449-B3BB7218B88F}"/>
              </a:ext>
            </a:extLst>
          </p:cNvPr>
          <p:cNvSpPr>
            <a:spLocks noGrp="1"/>
          </p:cNvSpPr>
          <p:nvPr>
            <p:ph type="title" idx="2"/>
          </p:nvPr>
        </p:nvSpPr>
        <p:spPr>
          <a:xfrm>
            <a:off x="273423" y="438070"/>
            <a:ext cx="8597153" cy="933300"/>
          </a:xfrm>
        </p:spPr>
        <p:txBody>
          <a:bodyPr/>
          <a:lstStyle/>
          <a:p>
            <a:r>
              <a:rPr lang="en" sz="3200"/>
              <a:t>06 </a:t>
            </a:r>
            <a:r>
              <a:rPr lang="en" sz="3200">
                <a:solidFill>
                  <a:schemeClr val="tx1"/>
                </a:solidFill>
              </a:rPr>
              <a:t>Lesson Plan Components</a:t>
            </a:r>
            <a:endParaRPr lang="en-US" sz="3200">
              <a:solidFill>
                <a:schemeClr val="tx1"/>
              </a:solidFill>
            </a:endParaRPr>
          </a:p>
        </p:txBody>
      </p:sp>
      <p:grpSp>
        <p:nvGrpSpPr>
          <p:cNvPr id="13" name="Google Shape;512;p29">
            <a:extLst>
              <a:ext uri="{FF2B5EF4-FFF2-40B4-BE49-F238E27FC236}">
                <a16:creationId xmlns:a16="http://schemas.microsoft.com/office/drawing/2014/main" id="{75A4AA22-6377-15A2-B948-16123D9D2A82}"/>
              </a:ext>
            </a:extLst>
          </p:cNvPr>
          <p:cNvGrpSpPr/>
          <p:nvPr/>
        </p:nvGrpSpPr>
        <p:grpSpPr>
          <a:xfrm>
            <a:off x="603553" y="3558571"/>
            <a:ext cx="832949" cy="1367447"/>
            <a:chOff x="3170406" y="1633711"/>
            <a:chExt cx="373352" cy="612930"/>
          </a:xfrm>
        </p:grpSpPr>
        <p:sp>
          <p:nvSpPr>
            <p:cNvPr id="5" name="Google Shape;513;p29">
              <a:extLst>
                <a:ext uri="{FF2B5EF4-FFF2-40B4-BE49-F238E27FC236}">
                  <a16:creationId xmlns:a16="http://schemas.microsoft.com/office/drawing/2014/main" id="{C8B1CCCD-EACE-5026-7EA9-75F238F06F48}"/>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4;p29">
              <a:extLst>
                <a:ext uri="{FF2B5EF4-FFF2-40B4-BE49-F238E27FC236}">
                  <a16:creationId xmlns:a16="http://schemas.microsoft.com/office/drawing/2014/main" id="{68FC7687-E790-369C-8F71-DBE707B26A05}"/>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5;p29">
              <a:extLst>
                <a:ext uri="{FF2B5EF4-FFF2-40B4-BE49-F238E27FC236}">
                  <a16:creationId xmlns:a16="http://schemas.microsoft.com/office/drawing/2014/main" id="{F5A2B4A2-0EB6-A83F-1A25-615A44944691}"/>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6;p29">
              <a:extLst>
                <a:ext uri="{FF2B5EF4-FFF2-40B4-BE49-F238E27FC236}">
                  <a16:creationId xmlns:a16="http://schemas.microsoft.com/office/drawing/2014/main" id="{97E32091-7C34-7438-13F6-0C8DC5BA81DE}"/>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7;p29">
              <a:extLst>
                <a:ext uri="{FF2B5EF4-FFF2-40B4-BE49-F238E27FC236}">
                  <a16:creationId xmlns:a16="http://schemas.microsoft.com/office/drawing/2014/main" id="{076482DF-B08E-E0D3-867C-F6041CF8A18D}"/>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8;p29">
              <a:extLst>
                <a:ext uri="{FF2B5EF4-FFF2-40B4-BE49-F238E27FC236}">
                  <a16:creationId xmlns:a16="http://schemas.microsoft.com/office/drawing/2014/main" id="{AE5B6C54-764B-C348-17F3-3ED56F77D374}"/>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9;p29">
              <a:extLst>
                <a:ext uri="{FF2B5EF4-FFF2-40B4-BE49-F238E27FC236}">
                  <a16:creationId xmlns:a16="http://schemas.microsoft.com/office/drawing/2014/main" id="{C5E29ACC-D340-7CD0-E75F-2BE922FD8643}"/>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29">
              <a:extLst>
                <a:ext uri="{FF2B5EF4-FFF2-40B4-BE49-F238E27FC236}">
                  <a16:creationId xmlns:a16="http://schemas.microsoft.com/office/drawing/2014/main" id="{E405C3ED-DC87-6489-724B-2C45BEF7F3EB}"/>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Arrows in a target&#10;&#10;Description automatically generated">
            <a:extLst>
              <a:ext uri="{FF2B5EF4-FFF2-40B4-BE49-F238E27FC236}">
                <a16:creationId xmlns:a16="http://schemas.microsoft.com/office/drawing/2014/main" id="{8876E726-5980-3F64-1432-9C42F0A4C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49" y="1209675"/>
            <a:ext cx="2400300" cy="13620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251C9F7-FBDB-29F9-09EE-CC3C18A57DD4}"/>
              </a:ext>
            </a:extLst>
          </p:cNvPr>
          <p:cNvSpPr txBox="1"/>
          <p:nvPr/>
        </p:nvSpPr>
        <p:spPr>
          <a:xfrm>
            <a:off x="2384610" y="2651127"/>
            <a:ext cx="4572000" cy="461665"/>
          </a:xfrm>
          <a:prstGeom prst="rect">
            <a:avLst/>
          </a:prstGeom>
          <a:noFill/>
        </p:spPr>
        <p:txBody>
          <a:bodyPr wrap="square">
            <a:spAutoFit/>
          </a:bodyPr>
          <a:lstStyle/>
          <a:p>
            <a:pPr algn="ctr"/>
            <a:r>
              <a:rPr lang="en-US" sz="2400">
                <a:solidFill>
                  <a:schemeClr val="tx2">
                    <a:lumMod val="75000"/>
                  </a:schemeClr>
                </a:solidFill>
                <a:latin typeface="Barlow Semi Condensed ExtraBold" panose="00000906000000000000" pitchFamily="2" charset="0"/>
              </a:rPr>
              <a:t> 1. Lesson Objectives​</a:t>
            </a:r>
            <a:r>
              <a:rPr lang="en-US" sz="2400" b="0" i="0">
                <a:solidFill>
                  <a:schemeClr val="tx2">
                    <a:lumMod val="75000"/>
                  </a:schemeClr>
                </a:solidFill>
                <a:effectLst/>
                <a:latin typeface="Barlow Semi Condensed ExtraBold" panose="00000906000000000000" pitchFamily="2" charset="0"/>
              </a:rPr>
              <a:t>​</a:t>
            </a:r>
            <a:endParaRPr lang="en-US" sz="2400">
              <a:solidFill>
                <a:schemeClr val="tx2">
                  <a:lumMod val="75000"/>
                </a:schemeClr>
              </a:solidFill>
              <a:latin typeface="Barlow Semi Condensed ExtraBold" panose="00000906000000000000" pitchFamily="2" charset="0"/>
            </a:endParaRPr>
          </a:p>
        </p:txBody>
      </p:sp>
    </p:spTree>
    <p:extLst>
      <p:ext uri="{BB962C8B-B14F-4D97-AF65-F5344CB8AC3E}">
        <p14:creationId xmlns:p14="http://schemas.microsoft.com/office/powerpoint/2010/main" val="138991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F0B8-9025-A3EE-F990-2F96E5E751F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E181F4A-A3E7-8E96-C497-2692815D276A}"/>
              </a:ext>
            </a:extLst>
          </p:cNvPr>
          <p:cNvSpPr>
            <a:spLocks noGrp="1"/>
          </p:cNvSpPr>
          <p:nvPr>
            <p:ph type="body" idx="1"/>
          </p:nvPr>
        </p:nvSpPr>
        <p:spPr/>
        <p:txBody>
          <a:bodyPr/>
          <a:lstStyle/>
          <a:p>
            <a:endParaRPr lang="en-US"/>
          </a:p>
        </p:txBody>
      </p:sp>
      <p:pic>
        <p:nvPicPr>
          <p:cNvPr id="5" name="Picture 4" descr="A blue and white text on a blue background&#10;&#10;Description automatically generated">
            <a:extLst>
              <a:ext uri="{FF2B5EF4-FFF2-40B4-BE49-F238E27FC236}">
                <a16:creationId xmlns:a16="http://schemas.microsoft.com/office/drawing/2014/main" id="{23D31647-459F-A6ED-84D5-427F20C9A210}"/>
              </a:ext>
            </a:extLst>
          </p:cNvPr>
          <p:cNvPicPr>
            <a:picLocks noChangeAspect="1"/>
          </p:cNvPicPr>
          <p:nvPr/>
        </p:nvPicPr>
        <p:blipFill>
          <a:blip r:embed="rId2"/>
          <a:stretch>
            <a:fillRect/>
          </a:stretch>
        </p:blipFill>
        <p:spPr>
          <a:xfrm>
            <a:off x="270163" y="240128"/>
            <a:ext cx="8631381" cy="4663244"/>
          </a:xfrm>
          <a:prstGeom prst="rect">
            <a:avLst/>
          </a:prstGeom>
        </p:spPr>
      </p:pic>
    </p:spTree>
    <p:extLst>
      <p:ext uri="{BB962C8B-B14F-4D97-AF65-F5344CB8AC3E}">
        <p14:creationId xmlns:p14="http://schemas.microsoft.com/office/powerpoint/2010/main" val="402072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95;p35">
            <a:extLst>
              <a:ext uri="{FF2B5EF4-FFF2-40B4-BE49-F238E27FC236}">
                <a16:creationId xmlns:a16="http://schemas.microsoft.com/office/drawing/2014/main" id="{3430E231-DAA9-5CE9-BE04-6C8F059C2082}"/>
              </a:ext>
            </a:extLst>
          </p:cNvPr>
          <p:cNvSpPr/>
          <p:nvPr/>
        </p:nvSpPr>
        <p:spPr>
          <a:xfrm>
            <a:off x="6508600" y="4736016"/>
            <a:ext cx="19925" cy="19875"/>
          </a:xfrm>
          <a:custGeom>
            <a:avLst/>
            <a:gdLst/>
            <a:ahLst/>
            <a:cxnLst/>
            <a:rect l="l" t="t" r="r" b="b"/>
            <a:pathLst>
              <a:path w="797" h="795" extrusionOk="0">
                <a:moveTo>
                  <a:pt x="396" y="1"/>
                </a:moveTo>
                <a:cubicBezTo>
                  <a:pt x="395" y="1"/>
                  <a:pt x="394" y="1"/>
                  <a:pt x="392" y="1"/>
                </a:cubicBezTo>
                <a:cubicBezTo>
                  <a:pt x="174" y="5"/>
                  <a:pt x="1" y="182"/>
                  <a:pt x="3" y="401"/>
                </a:cubicBezTo>
                <a:cubicBezTo>
                  <a:pt x="3" y="619"/>
                  <a:pt x="180" y="795"/>
                  <a:pt x="397" y="795"/>
                </a:cubicBezTo>
                <a:cubicBezTo>
                  <a:pt x="400" y="795"/>
                  <a:pt x="402" y="795"/>
                  <a:pt x="405" y="795"/>
                </a:cubicBezTo>
                <a:cubicBezTo>
                  <a:pt x="624" y="792"/>
                  <a:pt x="797" y="615"/>
                  <a:pt x="797" y="395"/>
                </a:cubicBezTo>
                <a:cubicBezTo>
                  <a:pt x="795" y="173"/>
                  <a:pt x="620"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60;p35">
            <a:extLst>
              <a:ext uri="{FF2B5EF4-FFF2-40B4-BE49-F238E27FC236}">
                <a16:creationId xmlns:a16="http://schemas.microsoft.com/office/drawing/2014/main" id="{E0043A79-7D47-5AF5-A4B4-96A7EC47ED5E}"/>
              </a:ext>
            </a:extLst>
          </p:cNvPr>
          <p:cNvGrpSpPr/>
          <p:nvPr/>
        </p:nvGrpSpPr>
        <p:grpSpPr>
          <a:xfrm>
            <a:off x="6508600" y="2496349"/>
            <a:ext cx="1985782" cy="2415484"/>
            <a:chOff x="1114675" y="1298400"/>
            <a:chExt cx="1985782" cy="2415484"/>
          </a:xfrm>
        </p:grpSpPr>
        <p:sp>
          <p:nvSpPr>
            <p:cNvPr id="77" name="Google Shape;961;p35">
              <a:extLst>
                <a:ext uri="{FF2B5EF4-FFF2-40B4-BE49-F238E27FC236}">
                  <a16:creationId xmlns:a16="http://schemas.microsoft.com/office/drawing/2014/main" id="{D843572D-283B-3936-C260-AA1DDA56B9F8}"/>
                </a:ext>
              </a:extLst>
            </p:cNvPr>
            <p:cNvSpPr/>
            <p:nvPr/>
          </p:nvSpPr>
          <p:spPr>
            <a:xfrm>
              <a:off x="2009668" y="1298400"/>
              <a:ext cx="778268" cy="1017737"/>
            </a:xfrm>
            <a:custGeom>
              <a:avLst/>
              <a:gdLst/>
              <a:ahLst/>
              <a:cxnLst/>
              <a:rect l="l" t="t" r="r" b="b"/>
              <a:pathLst>
                <a:path w="35168" h="45989" extrusionOk="0">
                  <a:moveTo>
                    <a:pt x="13889" y="0"/>
                  </a:moveTo>
                  <a:cubicBezTo>
                    <a:pt x="13171" y="0"/>
                    <a:pt x="12431" y="55"/>
                    <a:pt x="11670" y="177"/>
                  </a:cubicBezTo>
                  <a:cubicBezTo>
                    <a:pt x="4347" y="1348"/>
                    <a:pt x="1047" y="2311"/>
                    <a:pt x="524" y="9919"/>
                  </a:cubicBezTo>
                  <a:cubicBezTo>
                    <a:pt x="1" y="17530"/>
                    <a:pt x="3726" y="29416"/>
                    <a:pt x="3966" y="34367"/>
                  </a:cubicBezTo>
                  <a:cubicBezTo>
                    <a:pt x="4207" y="39319"/>
                    <a:pt x="2599" y="44563"/>
                    <a:pt x="4041" y="45988"/>
                  </a:cubicBezTo>
                  <a:cubicBezTo>
                    <a:pt x="4041" y="45988"/>
                    <a:pt x="8689" y="43665"/>
                    <a:pt x="10287" y="42759"/>
                  </a:cubicBezTo>
                  <a:cubicBezTo>
                    <a:pt x="11885" y="41855"/>
                    <a:pt x="12064" y="40298"/>
                    <a:pt x="13425" y="39246"/>
                  </a:cubicBezTo>
                  <a:cubicBezTo>
                    <a:pt x="14785" y="38194"/>
                    <a:pt x="16377" y="37133"/>
                    <a:pt x="17646" y="33296"/>
                  </a:cubicBezTo>
                  <a:cubicBezTo>
                    <a:pt x="18912" y="29458"/>
                    <a:pt x="26605" y="25408"/>
                    <a:pt x="27444" y="22668"/>
                  </a:cubicBezTo>
                  <a:cubicBezTo>
                    <a:pt x="28284" y="19928"/>
                    <a:pt x="28528" y="15580"/>
                    <a:pt x="30401" y="13659"/>
                  </a:cubicBezTo>
                  <a:cubicBezTo>
                    <a:pt x="32274" y="11738"/>
                    <a:pt x="35168" y="5521"/>
                    <a:pt x="32619" y="3436"/>
                  </a:cubicBezTo>
                  <a:cubicBezTo>
                    <a:pt x="32089" y="3002"/>
                    <a:pt x="31631" y="2834"/>
                    <a:pt x="31217" y="2834"/>
                  </a:cubicBezTo>
                  <a:cubicBezTo>
                    <a:pt x="29801" y="2834"/>
                    <a:pt x="28892" y="4796"/>
                    <a:pt x="27330" y="4796"/>
                  </a:cubicBezTo>
                  <a:cubicBezTo>
                    <a:pt x="27153" y="4796"/>
                    <a:pt x="26968" y="4771"/>
                    <a:pt x="26773" y="4715"/>
                  </a:cubicBezTo>
                  <a:cubicBezTo>
                    <a:pt x="24600" y="4091"/>
                    <a:pt x="20074" y="0"/>
                    <a:pt x="13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2;p35">
              <a:extLst>
                <a:ext uri="{FF2B5EF4-FFF2-40B4-BE49-F238E27FC236}">
                  <a16:creationId xmlns:a16="http://schemas.microsoft.com/office/drawing/2014/main" id="{AC95F622-C305-B8F0-CCD6-582764C37FA4}"/>
                </a:ext>
              </a:extLst>
            </p:cNvPr>
            <p:cNvSpPr/>
            <p:nvPr/>
          </p:nvSpPr>
          <p:spPr>
            <a:xfrm>
              <a:off x="1694666" y="1396614"/>
              <a:ext cx="549953" cy="881792"/>
            </a:xfrm>
            <a:custGeom>
              <a:avLst/>
              <a:gdLst/>
              <a:ahLst/>
              <a:cxnLst/>
              <a:rect l="l" t="t" r="r" b="b"/>
              <a:pathLst>
                <a:path w="24851" h="39846" extrusionOk="0">
                  <a:moveTo>
                    <a:pt x="11555" y="1"/>
                  </a:moveTo>
                  <a:cubicBezTo>
                    <a:pt x="11304" y="1"/>
                    <a:pt x="11047" y="12"/>
                    <a:pt x="10783" y="35"/>
                  </a:cubicBezTo>
                  <a:cubicBezTo>
                    <a:pt x="7228" y="346"/>
                    <a:pt x="7330" y="1117"/>
                    <a:pt x="5761" y="1673"/>
                  </a:cubicBezTo>
                  <a:cubicBezTo>
                    <a:pt x="4191" y="2229"/>
                    <a:pt x="2853" y="1615"/>
                    <a:pt x="1836" y="2500"/>
                  </a:cubicBezTo>
                  <a:cubicBezTo>
                    <a:pt x="820" y="3385"/>
                    <a:pt x="1115" y="4113"/>
                    <a:pt x="899" y="6909"/>
                  </a:cubicBezTo>
                  <a:cubicBezTo>
                    <a:pt x="680" y="9705"/>
                    <a:pt x="1" y="10269"/>
                    <a:pt x="738" y="12609"/>
                  </a:cubicBezTo>
                  <a:cubicBezTo>
                    <a:pt x="1474" y="14947"/>
                    <a:pt x="2480" y="14913"/>
                    <a:pt x="2709" y="17192"/>
                  </a:cubicBezTo>
                  <a:cubicBezTo>
                    <a:pt x="2940" y="19470"/>
                    <a:pt x="2884" y="21332"/>
                    <a:pt x="5009" y="24633"/>
                  </a:cubicBezTo>
                  <a:cubicBezTo>
                    <a:pt x="7132" y="27933"/>
                    <a:pt x="7287" y="27926"/>
                    <a:pt x="8037" y="29529"/>
                  </a:cubicBezTo>
                  <a:cubicBezTo>
                    <a:pt x="8787" y="31131"/>
                    <a:pt x="9558" y="33354"/>
                    <a:pt x="10989" y="34429"/>
                  </a:cubicBezTo>
                  <a:cubicBezTo>
                    <a:pt x="12418" y="35506"/>
                    <a:pt x="16593" y="38737"/>
                    <a:pt x="17164" y="39610"/>
                  </a:cubicBezTo>
                  <a:cubicBezTo>
                    <a:pt x="17274" y="39778"/>
                    <a:pt x="17415" y="39846"/>
                    <a:pt x="17571" y="39846"/>
                  </a:cubicBezTo>
                  <a:cubicBezTo>
                    <a:pt x="18226" y="39846"/>
                    <a:pt x="19148" y="38654"/>
                    <a:pt x="19148" y="38654"/>
                  </a:cubicBezTo>
                  <a:cubicBezTo>
                    <a:pt x="19148" y="38654"/>
                    <a:pt x="18708" y="37079"/>
                    <a:pt x="19725" y="36194"/>
                  </a:cubicBezTo>
                  <a:cubicBezTo>
                    <a:pt x="20742" y="35308"/>
                    <a:pt x="19737" y="34256"/>
                    <a:pt x="21021" y="33206"/>
                  </a:cubicBezTo>
                  <a:cubicBezTo>
                    <a:pt x="22302" y="32158"/>
                    <a:pt x="22677" y="30556"/>
                    <a:pt x="22587" y="27887"/>
                  </a:cubicBezTo>
                  <a:cubicBezTo>
                    <a:pt x="22500" y="25216"/>
                    <a:pt x="24850" y="21303"/>
                    <a:pt x="24246" y="17101"/>
                  </a:cubicBezTo>
                  <a:cubicBezTo>
                    <a:pt x="23642" y="12898"/>
                    <a:pt x="24246" y="11213"/>
                    <a:pt x="23110" y="9700"/>
                  </a:cubicBezTo>
                  <a:cubicBezTo>
                    <a:pt x="21975" y="8188"/>
                    <a:pt x="21473" y="5842"/>
                    <a:pt x="19077" y="3713"/>
                  </a:cubicBezTo>
                  <a:cubicBezTo>
                    <a:pt x="16861" y="1742"/>
                    <a:pt x="14684" y="1"/>
                    <a:pt x="11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3;p35">
              <a:extLst>
                <a:ext uri="{FF2B5EF4-FFF2-40B4-BE49-F238E27FC236}">
                  <a16:creationId xmlns:a16="http://schemas.microsoft.com/office/drawing/2014/main" id="{895F28FE-8354-6BC9-12F0-9FB0374088DD}"/>
                </a:ext>
              </a:extLst>
            </p:cNvPr>
            <p:cNvSpPr/>
            <p:nvPr/>
          </p:nvSpPr>
          <p:spPr>
            <a:xfrm>
              <a:off x="1694666" y="1396614"/>
              <a:ext cx="549953" cy="881792"/>
            </a:xfrm>
            <a:custGeom>
              <a:avLst/>
              <a:gdLst/>
              <a:ahLst/>
              <a:cxnLst/>
              <a:rect l="l" t="t" r="r" b="b"/>
              <a:pathLst>
                <a:path w="24851" h="39846" extrusionOk="0">
                  <a:moveTo>
                    <a:pt x="11555" y="1"/>
                  </a:moveTo>
                  <a:cubicBezTo>
                    <a:pt x="11304" y="1"/>
                    <a:pt x="11047" y="12"/>
                    <a:pt x="10783" y="35"/>
                  </a:cubicBezTo>
                  <a:cubicBezTo>
                    <a:pt x="7228" y="346"/>
                    <a:pt x="7330" y="1117"/>
                    <a:pt x="5761" y="1673"/>
                  </a:cubicBezTo>
                  <a:cubicBezTo>
                    <a:pt x="4191" y="2229"/>
                    <a:pt x="2853" y="1615"/>
                    <a:pt x="1836" y="2500"/>
                  </a:cubicBezTo>
                  <a:cubicBezTo>
                    <a:pt x="820" y="3385"/>
                    <a:pt x="1115" y="4113"/>
                    <a:pt x="899" y="6909"/>
                  </a:cubicBezTo>
                  <a:cubicBezTo>
                    <a:pt x="680" y="9705"/>
                    <a:pt x="1" y="10269"/>
                    <a:pt x="738" y="12609"/>
                  </a:cubicBezTo>
                  <a:cubicBezTo>
                    <a:pt x="1474" y="14947"/>
                    <a:pt x="2480" y="14913"/>
                    <a:pt x="2709" y="17192"/>
                  </a:cubicBezTo>
                  <a:cubicBezTo>
                    <a:pt x="2940" y="19470"/>
                    <a:pt x="2884" y="21332"/>
                    <a:pt x="5009" y="24633"/>
                  </a:cubicBezTo>
                  <a:cubicBezTo>
                    <a:pt x="7132" y="27933"/>
                    <a:pt x="7287" y="27926"/>
                    <a:pt x="8037" y="29529"/>
                  </a:cubicBezTo>
                  <a:cubicBezTo>
                    <a:pt x="8787" y="31131"/>
                    <a:pt x="9558" y="33354"/>
                    <a:pt x="10989" y="34429"/>
                  </a:cubicBezTo>
                  <a:cubicBezTo>
                    <a:pt x="12418" y="35506"/>
                    <a:pt x="16593" y="38737"/>
                    <a:pt x="17164" y="39610"/>
                  </a:cubicBezTo>
                  <a:cubicBezTo>
                    <a:pt x="17274" y="39778"/>
                    <a:pt x="17415" y="39846"/>
                    <a:pt x="17571" y="39846"/>
                  </a:cubicBezTo>
                  <a:cubicBezTo>
                    <a:pt x="18226" y="39846"/>
                    <a:pt x="19148" y="38654"/>
                    <a:pt x="19148" y="38654"/>
                  </a:cubicBezTo>
                  <a:cubicBezTo>
                    <a:pt x="19148" y="38654"/>
                    <a:pt x="18708" y="37079"/>
                    <a:pt x="19725" y="36194"/>
                  </a:cubicBezTo>
                  <a:cubicBezTo>
                    <a:pt x="20742" y="35308"/>
                    <a:pt x="19737" y="34256"/>
                    <a:pt x="21021" y="33206"/>
                  </a:cubicBezTo>
                  <a:cubicBezTo>
                    <a:pt x="22302" y="32158"/>
                    <a:pt x="22677" y="30556"/>
                    <a:pt x="22587" y="27887"/>
                  </a:cubicBezTo>
                  <a:cubicBezTo>
                    <a:pt x="22500" y="25216"/>
                    <a:pt x="24850" y="21303"/>
                    <a:pt x="24246" y="17101"/>
                  </a:cubicBezTo>
                  <a:cubicBezTo>
                    <a:pt x="23642" y="12898"/>
                    <a:pt x="24246" y="11213"/>
                    <a:pt x="23110" y="9700"/>
                  </a:cubicBezTo>
                  <a:cubicBezTo>
                    <a:pt x="21975" y="8188"/>
                    <a:pt x="21473" y="5842"/>
                    <a:pt x="19077" y="3713"/>
                  </a:cubicBezTo>
                  <a:cubicBezTo>
                    <a:pt x="16861" y="1742"/>
                    <a:pt x="14684" y="1"/>
                    <a:pt x="11555"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4;p35">
              <a:extLst>
                <a:ext uri="{FF2B5EF4-FFF2-40B4-BE49-F238E27FC236}">
                  <a16:creationId xmlns:a16="http://schemas.microsoft.com/office/drawing/2014/main" id="{C34A8D37-1918-040E-78D5-A78EE4A8F469}"/>
                </a:ext>
              </a:extLst>
            </p:cNvPr>
            <p:cNvSpPr/>
            <p:nvPr/>
          </p:nvSpPr>
          <p:spPr>
            <a:xfrm>
              <a:off x="1591074" y="2147805"/>
              <a:ext cx="452315" cy="449261"/>
            </a:xfrm>
            <a:custGeom>
              <a:avLst/>
              <a:gdLst/>
              <a:ahLst/>
              <a:cxnLst/>
              <a:rect l="l" t="t" r="r" b="b"/>
              <a:pathLst>
                <a:path w="20439" h="20301" extrusionOk="0">
                  <a:moveTo>
                    <a:pt x="4508" y="1"/>
                  </a:moveTo>
                  <a:cubicBezTo>
                    <a:pt x="3350" y="1"/>
                    <a:pt x="1980" y="901"/>
                    <a:pt x="1046" y="2435"/>
                  </a:cubicBezTo>
                  <a:cubicBezTo>
                    <a:pt x="0" y="4154"/>
                    <a:pt x="1775" y="5141"/>
                    <a:pt x="3144" y="7885"/>
                  </a:cubicBezTo>
                  <a:cubicBezTo>
                    <a:pt x="4513" y="10629"/>
                    <a:pt x="4246" y="9592"/>
                    <a:pt x="5703" y="11463"/>
                  </a:cubicBezTo>
                  <a:cubicBezTo>
                    <a:pt x="7159" y="13331"/>
                    <a:pt x="9645" y="14644"/>
                    <a:pt x="12763" y="15877"/>
                  </a:cubicBezTo>
                  <a:cubicBezTo>
                    <a:pt x="15884" y="17111"/>
                    <a:pt x="19593" y="20301"/>
                    <a:pt x="19593" y="20301"/>
                  </a:cubicBezTo>
                  <a:cubicBezTo>
                    <a:pt x="19593" y="20301"/>
                    <a:pt x="20439" y="16032"/>
                    <a:pt x="19833" y="13494"/>
                  </a:cubicBezTo>
                  <a:cubicBezTo>
                    <a:pt x="19226" y="10958"/>
                    <a:pt x="16714" y="8775"/>
                    <a:pt x="15482" y="6664"/>
                  </a:cubicBezTo>
                  <a:cubicBezTo>
                    <a:pt x="14249" y="4556"/>
                    <a:pt x="14595" y="4427"/>
                    <a:pt x="13330" y="3075"/>
                  </a:cubicBezTo>
                  <a:cubicBezTo>
                    <a:pt x="12063" y="1722"/>
                    <a:pt x="9845" y="1389"/>
                    <a:pt x="8199" y="804"/>
                  </a:cubicBezTo>
                  <a:cubicBezTo>
                    <a:pt x="6553" y="218"/>
                    <a:pt x="6148" y="291"/>
                    <a:pt x="4919" y="41"/>
                  </a:cubicBezTo>
                  <a:cubicBezTo>
                    <a:pt x="4786" y="14"/>
                    <a:pt x="4648" y="1"/>
                    <a:pt x="4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5;p35">
              <a:extLst>
                <a:ext uri="{FF2B5EF4-FFF2-40B4-BE49-F238E27FC236}">
                  <a16:creationId xmlns:a16="http://schemas.microsoft.com/office/drawing/2014/main" id="{4BADBE24-B863-48D4-F50A-EAF7FF4B5B0D}"/>
                </a:ext>
              </a:extLst>
            </p:cNvPr>
            <p:cNvSpPr/>
            <p:nvPr/>
          </p:nvSpPr>
          <p:spPr>
            <a:xfrm>
              <a:off x="2070040" y="2054039"/>
              <a:ext cx="1030417" cy="525366"/>
            </a:xfrm>
            <a:custGeom>
              <a:avLst/>
              <a:gdLst/>
              <a:ahLst/>
              <a:cxnLst/>
              <a:rect l="l" t="t" r="r" b="b"/>
              <a:pathLst>
                <a:path w="46562" h="23740" extrusionOk="0">
                  <a:moveTo>
                    <a:pt x="27188" y="1"/>
                  </a:moveTo>
                  <a:cubicBezTo>
                    <a:pt x="25676" y="1"/>
                    <a:pt x="24785" y="914"/>
                    <a:pt x="23822" y="1336"/>
                  </a:cubicBezTo>
                  <a:cubicBezTo>
                    <a:pt x="22676" y="1838"/>
                    <a:pt x="21487" y="1026"/>
                    <a:pt x="20253" y="3547"/>
                  </a:cubicBezTo>
                  <a:cubicBezTo>
                    <a:pt x="19020" y="6066"/>
                    <a:pt x="18070" y="7801"/>
                    <a:pt x="14957" y="9764"/>
                  </a:cubicBezTo>
                  <a:cubicBezTo>
                    <a:pt x="11845" y="11726"/>
                    <a:pt x="7023" y="13514"/>
                    <a:pt x="4848" y="15677"/>
                  </a:cubicBezTo>
                  <a:cubicBezTo>
                    <a:pt x="2673" y="17841"/>
                    <a:pt x="0" y="23740"/>
                    <a:pt x="0" y="23740"/>
                  </a:cubicBezTo>
                  <a:cubicBezTo>
                    <a:pt x="0" y="23740"/>
                    <a:pt x="5032" y="18925"/>
                    <a:pt x="7076" y="17462"/>
                  </a:cubicBezTo>
                  <a:cubicBezTo>
                    <a:pt x="9119" y="16000"/>
                    <a:pt x="15303" y="13162"/>
                    <a:pt x="20908" y="11660"/>
                  </a:cubicBezTo>
                  <a:cubicBezTo>
                    <a:pt x="24074" y="10811"/>
                    <a:pt x="28250" y="10597"/>
                    <a:pt x="31761" y="10597"/>
                  </a:cubicBezTo>
                  <a:cubicBezTo>
                    <a:pt x="34466" y="10597"/>
                    <a:pt x="36776" y="10724"/>
                    <a:pt x="37925" y="10787"/>
                  </a:cubicBezTo>
                  <a:cubicBezTo>
                    <a:pt x="38747" y="10832"/>
                    <a:pt x="39627" y="10861"/>
                    <a:pt x="40490" y="10861"/>
                  </a:cubicBezTo>
                  <a:cubicBezTo>
                    <a:pt x="42400" y="10861"/>
                    <a:pt x="44221" y="10721"/>
                    <a:pt x="45115" y="10318"/>
                  </a:cubicBezTo>
                  <a:cubicBezTo>
                    <a:pt x="46413" y="9733"/>
                    <a:pt x="46561" y="9495"/>
                    <a:pt x="46430" y="7872"/>
                  </a:cubicBezTo>
                  <a:cubicBezTo>
                    <a:pt x="46299" y="6249"/>
                    <a:pt x="44953" y="5364"/>
                    <a:pt x="44919" y="4359"/>
                  </a:cubicBezTo>
                  <a:cubicBezTo>
                    <a:pt x="44886" y="3353"/>
                    <a:pt x="41728" y="3922"/>
                    <a:pt x="40596" y="2486"/>
                  </a:cubicBezTo>
                  <a:cubicBezTo>
                    <a:pt x="39463" y="1053"/>
                    <a:pt x="37294" y="1047"/>
                    <a:pt x="35046" y="1043"/>
                  </a:cubicBezTo>
                  <a:cubicBezTo>
                    <a:pt x="32800" y="1040"/>
                    <a:pt x="30227" y="582"/>
                    <a:pt x="28121" y="109"/>
                  </a:cubicBezTo>
                  <a:cubicBezTo>
                    <a:pt x="27784" y="34"/>
                    <a:pt x="27475" y="1"/>
                    <a:pt x="27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6;p35">
              <a:extLst>
                <a:ext uri="{FF2B5EF4-FFF2-40B4-BE49-F238E27FC236}">
                  <a16:creationId xmlns:a16="http://schemas.microsoft.com/office/drawing/2014/main" id="{F845C86E-5DD3-64DE-2D53-8681D0E650E7}"/>
                </a:ext>
              </a:extLst>
            </p:cNvPr>
            <p:cNvSpPr/>
            <p:nvPr/>
          </p:nvSpPr>
          <p:spPr>
            <a:xfrm>
              <a:off x="2094604" y="2268525"/>
              <a:ext cx="997443" cy="275806"/>
            </a:xfrm>
            <a:custGeom>
              <a:avLst/>
              <a:gdLst/>
              <a:ahLst/>
              <a:cxnLst/>
              <a:rect l="l" t="t" r="r" b="b"/>
              <a:pathLst>
                <a:path w="45072" h="12463" extrusionOk="0">
                  <a:moveTo>
                    <a:pt x="45072" y="49"/>
                  </a:moveTo>
                  <a:lnTo>
                    <a:pt x="45072" y="49"/>
                  </a:lnTo>
                  <a:cubicBezTo>
                    <a:pt x="45072" y="49"/>
                    <a:pt x="44825" y="218"/>
                    <a:pt x="44443" y="450"/>
                  </a:cubicBezTo>
                  <a:lnTo>
                    <a:pt x="44443" y="450"/>
                  </a:lnTo>
                  <a:cubicBezTo>
                    <a:pt x="44865" y="239"/>
                    <a:pt x="45072" y="49"/>
                    <a:pt x="45072" y="49"/>
                  </a:cubicBezTo>
                  <a:close/>
                  <a:moveTo>
                    <a:pt x="34324" y="1"/>
                  </a:moveTo>
                  <a:cubicBezTo>
                    <a:pt x="33863" y="1"/>
                    <a:pt x="33473" y="23"/>
                    <a:pt x="33140" y="55"/>
                  </a:cubicBezTo>
                  <a:cubicBezTo>
                    <a:pt x="31905" y="174"/>
                    <a:pt x="29352" y="334"/>
                    <a:pt x="28117" y="453"/>
                  </a:cubicBezTo>
                  <a:cubicBezTo>
                    <a:pt x="26881" y="572"/>
                    <a:pt x="24710" y="566"/>
                    <a:pt x="22398" y="874"/>
                  </a:cubicBezTo>
                  <a:cubicBezTo>
                    <a:pt x="20083" y="1184"/>
                    <a:pt x="13841" y="2243"/>
                    <a:pt x="10714" y="3741"/>
                  </a:cubicBezTo>
                  <a:cubicBezTo>
                    <a:pt x="7586" y="5239"/>
                    <a:pt x="6305" y="6287"/>
                    <a:pt x="4718" y="7501"/>
                  </a:cubicBezTo>
                  <a:cubicBezTo>
                    <a:pt x="3130" y="8716"/>
                    <a:pt x="1" y="12462"/>
                    <a:pt x="1" y="12462"/>
                  </a:cubicBezTo>
                  <a:cubicBezTo>
                    <a:pt x="1" y="12462"/>
                    <a:pt x="3753" y="8774"/>
                    <a:pt x="7576" y="7254"/>
                  </a:cubicBezTo>
                  <a:cubicBezTo>
                    <a:pt x="11399" y="5733"/>
                    <a:pt x="16162" y="2089"/>
                    <a:pt x="22814" y="1791"/>
                  </a:cubicBezTo>
                  <a:cubicBezTo>
                    <a:pt x="28140" y="1552"/>
                    <a:pt x="31478" y="1231"/>
                    <a:pt x="33834" y="1231"/>
                  </a:cubicBezTo>
                  <a:cubicBezTo>
                    <a:pt x="34421" y="1231"/>
                    <a:pt x="34947" y="1251"/>
                    <a:pt x="35428" y="1297"/>
                  </a:cubicBezTo>
                  <a:cubicBezTo>
                    <a:pt x="37175" y="1463"/>
                    <a:pt x="39134" y="1786"/>
                    <a:pt x="40604" y="1786"/>
                  </a:cubicBezTo>
                  <a:cubicBezTo>
                    <a:pt x="41160" y="1786"/>
                    <a:pt x="41646" y="1740"/>
                    <a:pt x="42024" y="1622"/>
                  </a:cubicBezTo>
                  <a:cubicBezTo>
                    <a:pt x="42874" y="1355"/>
                    <a:pt x="43832" y="821"/>
                    <a:pt x="44443" y="450"/>
                  </a:cubicBezTo>
                  <a:lnTo>
                    <a:pt x="44443" y="450"/>
                  </a:lnTo>
                  <a:cubicBezTo>
                    <a:pt x="43922" y="710"/>
                    <a:pt x="43072" y="1000"/>
                    <a:pt x="41876" y="1000"/>
                  </a:cubicBezTo>
                  <a:cubicBezTo>
                    <a:pt x="41299" y="1000"/>
                    <a:pt x="40642" y="932"/>
                    <a:pt x="39903" y="761"/>
                  </a:cubicBezTo>
                  <a:cubicBezTo>
                    <a:pt x="37337" y="167"/>
                    <a:pt x="35571" y="1"/>
                    <a:pt x="34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7;p35">
              <a:extLst>
                <a:ext uri="{FF2B5EF4-FFF2-40B4-BE49-F238E27FC236}">
                  <a16:creationId xmlns:a16="http://schemas.microsoft.com/office/drawing/2014/main" id="{4326431F-B9C3-02EE-FF26-A263A706A0C7}"/>
                </a:ext>
              </a:extLst>
            </p:cNvPr>
            <p:cNvSpPr/>
            <p:nvPr/>
          </p:nvSpPr>
          <p:spPr>
            <a:xfrm>
              <a:off x="2062516" y="2169116"/>
              <a:ext cx="594522" cy="187242"/>
            </a:xfrm>
            <a:custGeom>
              <a:avLst/>
              <a:gdLst/>
              <a:ahLst/>
              <a:cxnLst/>
              <a:rect l="l" t="t" r="r" b="b"/>
              <a:pathLst>
                <a:path w="26865" h="8461" extrusionOk="0">
                  <a:moveTo>
                    <a:pt x="22560" y="1"/>
                  </a:moveTo>
                  <a:cubicBezTo>
                    <a:pt x="21310" y="1"/>
                    <a:pt x="19621" y="1144"/>
                    <a:pt x="18791" y="1853"/>
                  </a:cubicBezTo>
                  <a:cubicBezTo>
                    <a:pt x="17662" y="2820"/>
                    <a:pt x="16064" y="3745"/>
                    <a:pt x="15024" y="3895"/>
                  </a:cubicBezTo>
                  <a:cubicBezTo>
                    <a:pt x="14119" y="4025"/>
                    <a:pt x="11211" y="4618"/>
                    <a:pt x="9316" y="4618"/>
                  </a:cubicBezTo>
                  <a:cubicBezTo>
                    <a:pt x="9030" y="4618"/>
                    <a:pt x="8768" y="4605"/>
                    <a:pt x="8539" y="4574"/>
                  </a:cubicBezTo>
                  <a:cubicBezTo>
                    <a:pt x="6786" y="4341"/>
                    <a:pt x="4957" y="1728"/>
                    <a:pt x="3594" y="962"/>
                  </a:cubicBezTo>
                  <a:cubicBezTo>
                    <a:pt x="3217" y="748"/>
                    <a:pt x="2773" y="671"/>
                    <a:pt x="2328" y="671"/>
                  </a:cubicBezTo>
                  <a:cubicBezTo>
                    <a:pt x="1167" y="671"/>
                    <a:pt x="1" y="1195"/>
                    <a:pt x="1" y="1195"/>
                  </a:cubicBezTo>
                  <a:cubicBezTo>
                    <a:pt x="505" y="4143"/>
                    <a:pt x="9411" y="6406"/>
                    <a:pt x="9411" y="6406"/>
                  </a:cubicBezTo>
                  <a:cubicBezTo>
                    <a:pt x="9411" y="6406"/>
                    <a:pt x="9728" y="6551"/>
                    <a:pt x="10254" y="6551"/>
                  </a:cubicBezTo>
                  <a:cubicBezTo>
                    <a:pt x="10284" y="6551"/>
                    <a:pt x="10315" y="6550"/>
                    <a:pt x="10347" y="6549"/>
                  </a:cubicBezTo>
                  <a:cubicBezTo>
                    <a:pt x="10353" y="6549"/>
                    <a:pt x="10360" y="6549"/>
                    <a:pt x="10367" y="6549"/>
                  </a:cubicBezTo>
                  <a:cubicBezTo>
                    <a:pt x="10971" y="6549"/>
                    <a:pt x="12953" y="7460"/>
                    <a:pt x="14818" y="8202"/>
                  </a:cubicBezTo>
                  <a:cubicBezTo>
                    <a:pt x="15272" y="8383"/>
                    <a:pt x="15700" y="8460"/>
                    <a:pt x="16110" y="8460"/>
                  </a:cubicBezTo>
                  <a:cubicBezTo>
                    <a:pt x="17400" y="8460"/>
                    <a:pt x="18519" y="7695"/>
                    <a:pt x="19775" y="6993"/>
                  </a:cubicBezTo>
                  <a:cubicBezTo>
                    <a:pt x="21429" y="6066"/>
                    <a:pt x="24739" y="6016"/>
                    <a:pt x="25802" y="4760"/>
                  </a:cubicBezTo>
                  <a:cubicBezTo>
                    <a:pt x="26865" y="3503"/>
                    <a:pt x="24723" y="1947"/>
                    <a:pt x="23687" y="530"/>
                  </a:cubicBezTo>
                  <a:cubicBezTo>
                    <a:pt x="23411" y="152"/>
                    <a:pt x="23015" y="1"/>
                    <a:pt x="22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8;p35">
              <a:extLst>
                <a:ext uri="{FF2B5EF4-FFF2-40B4-BE49-F238E27FC236}">
                  <a16:creationId xmlns:a16="http://schemas.microsoft.com/office/drawing/2014/main" id="{4F0E3AA3-B884-45BB-2EE0-4311D121513C}"/>
                </a:ext>
              </a:extLst>
            </p:cNvPr>
            <p:cNvSpPr/>
            <p:nvPr/>
          </p:nvSpPr>
          <p:spPr>
            <a:xfrm>
              <a:off x="1908710" y="2152142"/>
              <a:ext cx="362091" cy="221898"/>
            </a:xfrm>
            <a:custGeom>
              <a:avLst/>
              <a:gdLst/>
              <a:ahLst/>
              <a:cxnLst/>
              <a:rect l="l" t="t" r="r" b="b"/>
              <a:pathLst>
                <a:path w="16362" h="10027" extrusionOk="0">
                  <a:moveTo>
                    <a:pt x="5671" y="1"/>
                  </a:moveTo>
                  <a:cubicBezTo>
                    <a:pt x="4053" y="1"/>
                    <a:pt x="2479" y="441"/>
                    <a:pt x="1975" y="906"/>
                  </a:cubicBezTo>
                  <a:cubicBezTo>
                    <a:pt x="1129" y="1689"/>
                    <a:pt x="1402" y="2902"/>
                    <a:pt x="702" y="4552"/>
                  </a:cubicBezTo>
                  <a:cubicBezTo>
                    <a:pt x="0" y="6202"/>
                    <a:pt x="723" y="6933"/>
                    <a:pt x="723" y="6933"/>
                  </a:cubicBezTo>
                  <a:cubicBezTo>
                    <a:pt x="723" y="6933"/>
                    <a:pt x="1402" y="8189"/>
                    <a:pt x="2104" y="8341"/>
                  </a:cubicBezTo>
                  <a:cubicBezTo>
                    <a:pt x="2807" y="8491"/>
                    <a:pt x="5425" y="8579"/>
                    <a:pt x="6488" y="9066"/>
                  </a:cubicBezTo>
                  <a:cubicBezTo>
                    <a:pt x="7548" y="9556"/>
                    <a:pt x="9076" y="10027"/>
                    <a:pt x="9076" y="10027"/>
                  </a:cubicBezTo>
                  <a:cubicBezTo>
                    <a:pt x="9076" y="10027"/>
                    <a:pt x="9403" y="9377"/>
                    <a:pt x="10880" y="8341"/>
                  </a:cubicBezTo>
                  <a:cubicBezTo>
                    <a:pt x="12357" y="7304"/>
                    <a:pt x="16360" y="7173"/>
                    <a:pt x="16361" y="7173"/>
                  </a:cubicBezTo>
                  <a:lnTo>
                    <a:pt x="16361" y="7173"/>
                  </a:lnTo>
                  <a:cubicBezTo>
                    <a:pt x="16358" y="7173"/>
                    <a:pt x="16355" y="7173"/>
                    <a:pt x="16351" y="7173"/>
                  </a:cubicBezTo>
                  <a:cubicBezTo>
                    <a:pt x="15863" y="7173"/>
                    <a:pt x="13471" y="6156"/>
                    <a:pt x="12161" y="4929"/>
                  </a:cubicBezTo>
                  <a:cubicBezTo>
                    <a:pt x="10842" y="3693"/>
                    <a:pt x="10730" y="2070"/>
                    <a:pt x="8711" y="743"/>
                  </a:cubicBezTo>
                  <a:cubicBezTo>
                    <a:pt x="7893" y="205"/>
                    <a:pt x="6772" y="1"/>
                    <a:pt x="5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9;p35">
              <a:extLst>
                <a:ext uri="{FF2B5EF4-FFF2-40B4-BE49-F238E27FC236}">
                  <a16:creationId xmlns:a16="http://schemas.microsoft.com/office/drawing/2014/main" id="{0F3A7D18-8C44-CD1A-EF84-C0A53C09A03E}"/>
                </a:ext>
              </a:extLst>
            </p:cNvPr>
            <p:cNvSpPr/>
            <p:nvPr/>
          </p:nvSpPr>
          <p:spPr>
            <a:xfrm>
              <a:off x="1668441" y="3037724"/>
              <a:ext cx="801637" cy="675563"/>
            </a:xfrm>
            <a:custGeom>
              <a:avLst/>
              <a:gdLst/>
              <a:ahLst/>
              <a:cxnLst/>
              <a:rect l="l" t="t" r="r" b="b"/>
              <a:pathLst>
                <a:path w="36224" h="30527" extrusionOk="0">
                  <a:moveTo>
                    <a:pt x="0" y="0"/>
                  </a:moveTo>
                  <a:lnTo>
                    <a:pt x="0" y="22085"/>
                  </a:lnTo>
                  <a:cubicBezTo>
                    <a:pt x="0" y="26748"/>
                    <a:pt x="3780" y="30527"/>
                    <a:pt x="8442" y="30527"/>
                  </a:cubicBezTo>
                  <a:lnTo>
                    <a:pt x="27781" y="30527"/>
                  </a:lnTo>
                  <a:cubicBezTo>
                    <a:pt x="32444" y="30527"/>
                    <a:pt x="36223" y="26748"/>
                    <a:pt x="36223" y="22085"/>
                  </a:cubicBezTo>
                  <a:lnTo>
                    <a:pt x="35988" y="29"/>
                  </a:lnTo>
                  <a:cubicBezTo>
                    <a:pt x="35988" y="29"/>
                    <a:pt x="35950" y="29"/>
                    <a:pt x="35876" y="29"/>
                  </a:cubicBezTo>
                  <a:cubicBezTo>
                    <a:pt x="33820" y="29"/>
                    <a:pt x="4011" y="37"/>
                    <a:pt x="4011" y="48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70;p35">
              <a:extLst>
                <a:ext uri="{FF2B5EF4-FFF2-40B4-BE49-F238E27FC236}">
                  <a16:creationId xmlns:a16="http://schemas.microsoft.com/office/drawing/2014/main" id="{1AA9CCF5-2D50-2693-762A-362E8B3E400C}"/>
                </a:ext>
              </a:extLst>
            </p:cNvPr>
            <p:cNvSpPr/>
            <p:nvPr/>
          </p:nvSpPr>
          <p:spPr>
            <a:xfrm>
              <a:off x="1668441" y="2981270"/>
              <a:ext cx="797056" cy="108149"/>
            </a:xfrm>
            <a:custGeom>
              <a:avLst/>
              <a:gdLst/>
              <a:ahLst/>
              <a:cxnLst/>
              <a:rect l="l" t="t" r="r" b="b"/>
              <a:pathLst>
                <a:path w="36017" h="4887" extrusionOk="0">
                  <a:moveTo>
                    <a:pt x="18008" y="1"/>
                  </a:moveTo>
                  <a:cubicBezTo>
                    <a:pt x="13232" y="1"/>
                    <a:pt x="8651" y="259"/>
                    <a:pt x="5273" y="718"/>
                  </a:cubicBezTo>
                  <a:cubicBezTo>
                    <a:pt x="1896" y="1176"/>
                    <a:pt x="0" y="1797"/>
                    <a:pt x="0" y="2445"/>
                  </a:cubicBezTo>
                  <a:cubicBezTo>
                    <a:pt x="0" y="3091"/>
                    <a:pt x="1896" y="3714"/>
                    <a:pt x="5273" y="4170"/>
                  </a:cubicBezTo>
                  <a:cubicBezTo>
                    <a:pt x="8651" y="4628"/>
                    <a:pt x="13232" y="4887"/>
                    <a:pt x="18008" y="4887"/>
                  </a:cubicBezTo>
                  <a:cubicBezTo>
                    <a:pt x="22785" y="4887"/>
                    <a:pt x="27364" y="4628"/>
                    <a:pt x="30742" y="4170"/>
                  </a:cubicBezTo>
                  <a:cubicBezTo>
                    <a:pt x="34119" y="3714"/>
                    <a:pt x="36017" y="3091"/>
                    <a:pt x="36017" y="2445"/>
                  </a:cubicBezTo>
                  <a:cubicBezTo>
                    <a:pt x="36017" y="1797"/>
                    <a:pt x="34119" y="1176"/>
                    <a:pt x="30742" y="718"/>
                  </a:cubicBezTo>
                  <a:cubicBezTo>
                    <a:pt x="27364" y="259"/>
                    <a:pt x="22785" y="1"/>
                    <a:pt x="18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71;p35">
              <a:extLst>
                <a:ext uri="{FF2B5EF4-FFF2-40B4-BE49-F238E27FC236}">
                  <a16:creationId xmlns:a16="http://schemas.microsoft.com/office/drawing/2014/main" id="{BD1F98C2-59EE-7131-9F86-BA83BE199207}"/>
                </a:ext>
              </a:extLst>
            </p:cNvPr>
            <p:cNvSpPr/>
            <p:nvPr/>
          </p:nvSpPr>
          <p:spPr>
            <a:xfrm>
              <a:off x="1668441" y="2981270"/>
              <a:ext cx="797056" cy="67851"/>
            </a:xfrm>
            <a:custGeom>
              <a:avLst/>
              <a:gdLst/>
              <a:ahLst/>
              <a:cxnLst/>
              <a:rect l="l" t="t" r="r" b="b"/>
              <a:pathLst>
                <a:path w="36017" h="3066" extrusionOk="0">
                  <a:moveTo>
                    <a:pt x="18008" y="1"/>
                  </a:moveTo>
                  <a:cubicBezTo>
                    <a:pt x="8063" y="1"/>
                    <a:pt x="0" y="1095"/>
                    <a:pt x="0" y="2445"/>
                  </a:cubicBezTo>
                  <a:cubicBezTo>
                    <a:pt x="0" y="2659"/>
                    <a:pt x="206" y="2866"/>
                    <a:pt x="590" y="3066"/>
                  </a:cubicBezTo>
                  <a:cubicBezTo>
                    <a:pt x="2615" y="2018"/>
                    <a:pt x="9645" y="1245"/>
                    <a:pt x="18008" y="1245"/>
                  </a:cubicBezTo>
                  <a:cubicBezTo>
                    <a:pt x="26371" y="1245"/>
                    <a:pt x="33400" y="2018"/>
                    <a:pt x="35427" y="3066"/>
                  </a:cubicBezTo>
                  <a:cubicBezTo>
                    <a:pt x="35811" y="2866"/>
                    <a:pt x="36017" y="2659"/>
                    <a:pt x="36017" y="2445"/>
                  </a:cubicBezTo>
                  <a:cubicBezTo>
                    <a:pt x="36017" y="1095"/>
                    <a:pt x="27954" y="1"/>
                    <a:pt x="18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72;p35">
              <a:extLst>
                <a:ext uri="{FF2B5EF4-FFF2-40B4-BE49-F238E27FC236}">
                  <a16:creationId xmlns:a16="http://schemas.microsoft.com/office/drawing/2014/main" id="{B24D324F-C01B-B8B4-DB84-41B647156BFE}"/>
                </a:ext>
              </a:extLst>
            </p:cNvPr>
            <p:cNvSpPr/>
            <p:nvPr/>
          </p:nvSpPr>
          <p:spPr>
            <a:xfrm>
              <a:off x="1663772" y="3038366"/>
              <a:ext cx="806307" cy="675518"/>
            </a:xfrm>
            <a:custGeom>
              <a:avLst/>
              <a:gdLst/>
              <a:ahLst/>
              <a:cxnLst/>
              <a:rect l="l" t="t" r="r" b="b"/>
              <a:pathLst>
                <a:path w="36435" h="30525" extrusionOk="0">
                  <a:moveTo>
                    <a:pt x="36199" y="0"/>
                  </a:moveTo>
                  <a:cubicBezTo>
                    <a:pt x="36199" y="0"/>
                    <a:pt x="35876" y="542"/>
                    <a:pt x="34724" y="815"/>
                  </a:cubicBezTo>
                  <a:lnTo>
                    <a:pt x="34724" y="17814"/>
                  </a:lnTo>
                  <a:cubicBezTo>
                    <a:pt x="34724" y="22477"/>
                    <a:pt x="30944" y="26256"/>
                    <a:pt x="26282" y="26256"/>
                  </a:cubicBezTo>
                  <a:lnTo>
                    <a:pt x="6941" y="26256"/>
                  </a:lnTo>
                  <a:cubicBezTo>
                    <a:pt x="4064" y="26256"/>
                    <a:pt x="1526" y="24814"/>
                    <a:pt x="1" y="22614"/>
                  </a:cubicBezTo>
                  <a:lnTo>
                    <a:pt x="1" y="22614"/>
                  </a:lnTo>
                  <a:cubicBezTo>
                    <a:pt x="276" y="27029"/>
                    <a:pt x="3932" y="30525"/>
                    <a:pt x="8416" y="30525"/>
                  </a:cubicBezTo>
                  <a:lnTo>
                    <a:pt x="27757" y="30525"/>
                  </a:lnTo>
                  <a:cubicBezTo>
                    <a:pt x="32419" y="30525"/>
                    <a:pt x="36359" y="26960"/>
                    <a:pt x="36434" y="22056"/>
                  </a:cubicBezTo>
                  <a:lnTo>
                    <a:pt x="36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73;p35">
              <a:extLst>
                <a:ext uri="{FF2B5EF4-FFF2-40B4-BE49-F238E27FC236}">
                  <a16:creationId xmlns:a16="http://schemas.microsoft.com/office/drawing/2014/main" id="{D903437D-7E6B-682E-A25F-FF7ECAFA3F8C}"/>
                </a:ext>
              </a:extLst>
            </p:cNvPr>
            <p:cNvSpPr/>
            <p:nvPr/>
          </p:nvSpPr>
          <p:spPr>
            <a:xfrm>
              <a:off x="1922342" y="2377268"/>
              <a:ext cx="144531" cy="667662"/>
            </a:xfrm>
            <a:custGeom>
              <a:avLst/>
              <a:gdLst/>
              <a:ahLst/>
              <a:cxnLst/>
              <a:rect l="l" t="t" r="r" b="b"/>
              <a:pathLst>
                <a:path w="6531" h="30170" extrusionOk="0">
                  <a:moveTo>
                    <a:pt x="2368" y="1"/>
                  </a:moveTo>
                  <a:lnTo>
                    <a:pt x="1" y="442"/>
                  </a:lnTo>
                  <a:cubicBezTo>
                    <a:pt x="1" y="442"/>
                    <a:pt x="1813" y="1895"/>
                    <a:pt x="2811" y="3707"/>
                  </a:cubicBezTo>
                  <a:cubicBezTo>
                    <a:pt x="3807" y="5520"/>
                    <a:pt x="5168" y="14722"/>
                    <a:pt x="5076" y="19527"/>
                  </a:cubicBezTo>
                  <a:cubicBezTo>
                    <a:pt x="5043" y="21323"/>
                    <a:pt x="4957" y="25563"/>
                    <a:pt x="4866" y="30169"/>
                  </a:cubicBezTo>
                  <a:lnTo>
                    <a:pt x="6530" y="30169"/>
                  </a:lnTo>
                  <a:cubicBezTo>
                    <a:pt x="6528" y="24363"/>
                    <a:pt x="6464" y="12999"/>
                    <a:pt x="5893" y="8420"/>
                  </a:cubicBezTo>
                  <a:cubicBezTo>
                    <a:pt x="5168" y="2620"/>
                    <a:pt x="2368" y="1"/>
                    <a:pt x="2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74;p35">
              <a:extLst>
                <a:ext uri="{FF2B5EF4-FFF2-40B4-BE49-F238E27FC236}">
                  <a16:creationId xmlns:a16="http://schemas.microsoft.com/office/drawing/2014/main" id="{A0C8020E-E972-F7D7-CA14-B0742BDB0F15}"/>
                </a:ext>
              </a:extLst>
            </p:cNvPr>
            <p:cNvSpPr/>
            <p:nvPr/>
          </p:nvSpPr>
          <p:spPr>
            <a:xfrm>
              <a:off x="1905656" y="2369567"/>
              <a:ext cx="168409" cy="682556"/>
            </a:xfrm>
            <a:custGeom>
              <a:avLst/>
              <a:gdLst/>
              <a:ahLst/>
              <a:cxnLst/>
              <a:rect l="l" t="t" r="r" b="b"/>
              <a:pathLst>
                <a:path w="7610" h="30843" extrusionOk="0">
                  <a:moveTo>
                    <a:pt x="3009" y="699"/>
                  </a:moveTo>
                  <a:cubicBezTo>
                    <a:pt x="3528" y="1257"/>
                    <a:pt x="5705" y="3859"/>
                    <a:pt x="6324" y="8808"/>
                  </a:cubicBezTo>
                  <a:cubicBezTo>
                    <a:pt x="6732" y="12074"/>
                    <a:pt x="6951" y="19467"/>
                    <a:pt x="6959" y="30194"/>
                  </a:cubicBezTo>
                  <a:lnTo>
                    <a:pt x="5949" y="30194"/>
                  </a:lnTo>
                  <a:cubicBezTo>
                    <a:pt x="6041" y="25717"/>
                    <a:pt x="6122" y="21633"/>
                    <a:pt x="6155" y="19881"/>
                  </a:cubicBezTo>
                  <a:cubicBezTo>
                    <a:pt x="6245" y="15087"/>
                    <a:pt x="4909" y="5826"/>
                    <a:pt x="3849" y="3899"/>
                  </a:cubicBezTo>
                  <a:cubicBezTo>
                    <a:pt x="3155" y="2638"/>
                    <a:pt x="2099" y="1563"/>
                    <a:pt x="1474" y="986"/>
                  </a:cubicBezTo>
                  <a:lnTo>
                    <a:pt x="3009" y="699"/>
                  </a:lnTo>
                  <a:close/>
                  <a:moveTo>
                    <a:pt x="3222" y="1"/>
                  </a:moveTo>
                  <a:lnTo>
                    <a:pt x="1" y="603"/>
                  </a:lnTo>
                  <a:lnTo>
                    <a:pt x="553" y="1045"/>
                  </a:lnTo>
                  <a:cubicBezTo>
                    <a:pt x="569" y="1059"/>
                    <a:pt x="2328" y="2478"/>
                    <a:pt x="3280" y="4211"/>
                  </a:cubicBezTo>
                  <a:cubicBezTo>
                    <a:pt x="4207" y="5895"/>
                    <a:pt x="5601" y="14914"/>
                    <a:pt x="5507" y="19869"/>
                  </a:cubicBezTo>
                  <a:cubicBezTo>
                    <a:pt x="5472" y="21665"/>
                    <a:pt x="5388" y="25904"/>
                    <a:pt x="5295" y="30511"/>
                  </a:cubicBezTo>
                  <a:lnTo>
                    <a:pt x="5288" y="30842"/>
                  </a:lnTo>
                  <a:lnTo>
                    <a:pt x="7609" y="30842"/>
                  </a:lnTo>
                  <a:lnTo>
                    <a:pt x="7609" y="30517"/>
                  </a:lnTo>
                  <a:cubicBezTo>
                    <a:pt x="7605" y="22896"/>
                    <a:pt x="7493" y="12929"/>
                    <a:pt x="6968" y="8728"/>
                  </a:cubicBezTo>
                  <a:cubicBezTo>
                    <a:pt x="6236" y="2876"/>
                    <a:pt x="3459" y="222"/>
                    <a:pt x="3342" y="111"/>
                  </a:cubicBezTo>
                  <a:lnTo>
                    <a:pt x="3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5;p35">
              <a:extLst>
                <a:ext uri="{FF2B5EF4-FFF2-40B4-BE49-F238E27FC236}">
                  <a16:creationId xmlns:a16="http://schemas.microsoft.com/office/drawing/2014/main" id="{4D3FFD44-EC2D-F2C6-F559-719F1635A1F6}"/>
                </a:ext>
              </a:extLst>
            </p:cNvPr>
            <p:cNvSpPr/>
            <p:nvPr/>
          </p:nvSpPr>
          <p:spPr>
            <a:xfrm>
              <a:off x="2070040" y="2054039"/>
              <a:ext cx="1030417" cy="525366"/>
            </a:xfrm>
            <a:custGeom>
              <a:avLst/>
              <a:gdLst/>
              <a:ahLst/>
              <a:cxnLst/>
              <a:rect l="l" t="t" r="r" b="b"/>
              <a:pathLst>
                <a:path w="46562" h="23740" extrusionOk="0">
                  <a:moveTo>
                    <a:pt x="27188" y="1"/>
                  </a:moveTo>
                  <a:cubicBezTo>
                    <a:pt x="25676" y="1"/>
                    <a:pt x="24785" y="914"/>
                    <a:pt x="23822" y="1336"/>
                  </a:cubicBezTo>
                  <a:cubicBezTo>
                    <a:pt x="22676" y="1838"/>
                    <a:pt x="21487" y="1026"/>
                    <a:pt x="20253" y="3547"/>
                  </a:cubicBezTo>
                  <a:cubicBezTo>
                    <a:pt x="19020" y="6066"/>
                    <a:pt x="18070" y="7801"/>
                    <a:pt x="14957" y="9764"/>
                  </a:cubicBezTo>
                  <a:cubicBezTo>
                    <a:pt x="11845" y="11726"/>
                    <a:pt x="7023" y="13514"/>
                    <a:pt x="4848" y="15677"/>
                  </a:cubicBezTo>
                  <a:cubicBezTo>
                    <a:pt x="2673" y="17841"/>
                    <a:pt x="0" y="23740"/>
                    <a:pt x="0" y="23740"/>
                  </a:cubicBezTo>
                  <a:cubicBezTo>
                    <a:pt x="0" y="23740"/>
                    <a:pt x="5032" y="18925"/>
                    <a:pt x="7076" y="17462"/>
                  </a:cubicBezTo>
                  <a:cubicBezTo>
                    <a:pt x="9119" y="16000"/>
                    <a:pt x="15303" y="13162"/>
                    <a:pt x="20908" y="11660"/>
                  </a:cubicBezTo>
                  <a:cubicBezTo>
                    <a:pt x="24074" y="10811"/>
                    <a:pt x="28250" y="10597"/>
                    <a:pt x="31761" y="10597"/>
                  </a:cubicBezTo>
                  <a:cubicBezTo>
                    <a:pt x="34466" y="10597"/>
                    <a:pt x="36776" y="10724"/>
                    <a:pt x="37925" y="10787"/>
                  </a:cubicBezTo>
                  <a:cubicBezTo>
                    <a:pt x="38747" y="10832"/>
                    <a:pt x="39627" y="10861"/>
                    <a:pt x="40490" y="10861"/>
                  </a:cubicBezTo>
                  <a:cubicBezTo>
                    <a:pt x="42400" y="10861"/>
                    <a:pt x="44221" y="10721"/>
                    <a:pt x="45115" y="10318"/>
                  </a:cubicBezTo>
                  <a:cubicBezTo>
                    <a:pt x="46413" y="9733"/>
                    <a:pt x="46561" y="9495"/>
                    <a:pt x="46430" y="7872"/>
                  </a:cubicBezTo>
                  <a:cubicBezTo>
                    <a:pt x="46299" y="6249"/>
                    <a:pt x="44953" y="5364"/>
                    <a:pt x="44919" y="4359"/>
                  </a:cubicBezTo>
                  <a:cubicBezTo>
                    <a:pt x="44886" y="3353"/>
                    <a:pt x="41728" y="3922"/>
                    <a:pt x="40596" y="2486"/>
                  </a:cubicBezTo>
                  <a:cubicBezTo>
                    <a:pt x="39463" y="1053"/>
                    <a:pt x="37294" y="1047"/>
                    <a:pt x="35046" y="1043"/>
                  </a:cubicBezTo>
                  <a:cubicBezTo>
                    <a:pt x="32800" y="1040"/>
                    <a:pt x="30227" y="582"/>
                    <a:pt x="28121" y="109"/>
                  </a:cubicBezTo>
                  <a:cubicBezTo>
                    <a:pt x="27784" y="34"/>
                    <a:pt x="27475" y="1"/>
                    <a:pt x="27188"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6;p35">
              <a:extLst>
                <a:ext uri="{FF2B5EF4-FFF2-40B4-BE49-F238E27FC236}">
                  <a16:creationId xmlns:a16="http://schemas.microsoft.com/office/drawing/2014/main" id="{0627310A-8AB9-540E-C5B1-5DC3326E313A}"/>
                </a:ext>
              </a:extLst>
            </p:cNvPr>
            <p:cNvSpPr/>
            <p:nvPr/>
          </p:nvSpPr>
          <p:spPr>
            <a:xfrm>
              <a:off x="2094604" y="2268525"/>
              <a:ext cx="997443" cy="275806"/>
            </a:xfrm>
            <a:custGeom>
              <a:avLst/>
              <a:gdLst/>
              <a:ahLst/>
              <a:cxnLst/>
              <a:rect l="l" t="t" r="r" b="b"/>
              <a:pathLst>
                <a:path w="45072" h="12463" extrusionOk="0">
                  <a:moveTo>
                    <a:pt x="45072" y="49"/>
                  </a:moveTo>
                  <a:lnTo>
                    <a:pt x="45072" y="49"/>
                  </a:lnTo>
                  <a:cubicBezTo>
                    <a:pt x="45072" y="49"/>
                    <a:pt x="44825" y="218"/>
                    <a:pt x="44443" y="450"/>
                  </a:cubicBezTo>
                  <a:lnTo>
                    <a:pt x="44443" y="450"/>
                  </a:lnTo>
                  <a:cubicBezTo>
                    <a:pt x="44865" y="239"/>
                    <a:pt x="45072" y="49"/>
                    <a:pt x="45072" y="49"/>
                  </a:cubicBezTo>
                  <a:close/>
                  <a:moveTo>
                    <a:pt x="34324" y="1"/>
                  </a:moveTo>
                  <a:cubicBezTo>
                    <a:pt x="33863" y="1"/>
                    <a:pt x="33473" y="23"/>
                    <a:pt x="33140" y="55"/>
                  </a:cubicBezTo>
                  <a:cubicBezTo>
                    <a:pt x="31905" y="174"/>
                    <a:pt x="29352" y="334"/>
                    <a:pt x="28117" y="453"/>
                  </a:cubicBezTo>
                  <a:cubicBezTo>
                    <a:pt x="26881" y="572"/>
                    <a:pt x="24710" y="566"/>
                    <a:pt x="22398" y="874"/>
                  </a:cubicBezTo>
                  <a:cubicBezTo>
                    <a:pt x="20083" y="1184"/>
                    <a:pt x="13841" y="2243"/>
                    <a:pt x="10714" y="3741"/>
                  </a:cubicBezTo>
                  <a:cubicBezTo>
                    <a:pt x="7586" y="5239"/>
                    <a:pt x="6305" y="6287"/>
                    <a:pt x="4718" y="7501"/>
                  </a:cubicBezTo>
                  <a:cubicBezTo>
                    <a:pt x="3130" y="8716"/>
                    <a:pt x="1" y="12462"/>
                    <a:pt x="1" y="12462"/>
                  </a:cubicBezTo>
                  <a:cubicBezTo>
                    <a:pt x="1" y="12462"/>
                    <a:pt x="3753" y="8774"/>
                    <a:pt x="7576" y="7254"/>
                  </a:cubicBezTo>
                  <a:cubicBezTo>
                    <a:pt x="11399" y="5733"/>
                    <a:pt x="16162" y="2089"/>
                    <a:pt x="22814" y="1791"/>
                  </a:cubicBezTo>
                  <a:cubicBezTo>
                    <a:pt x="28140" y="1552"/>
                    <a:pt x="31478" y="1231"/>
                    <a:pt x="33834" y="1231"/>
                  </a:cubicBezTo>
                  <a:cubicBezTo>
                    <a:pt x="34421" y="1231"/>
                    <a:pt x="34947" y="1251"/>
                    <a:pt x="35428" y="1297"/>
                  </a:cubicBezTo>
                  <a:cubicBezTo>
                    <a:pt x="37175" y="1463"/>
                    <a:pt x="39134" y="1786"/>
                    <a:pt x="40604" y="1786"/>
                  </a:cubicBezTo>
                  <a:cubicBezTo>
                    <a:pt x="41160" y="1786"/>
                    <a:pt x="41646" y="1740"/>
                    <a:pt x="42024" y="1622"/>
                  </a:cubicBezTo>
                  <a:cubicBezTo>
                    <a:pt x="42874" y="1355"/>
                    <a:pt x="43832" y="821"/>
                    <a:pt x="44443" y="450"/>
                  </a:cubicBezTo>
                  <a:lnTo>
                    <a:pt x="44443" y="450"/>
                  </a:lnTo>
                  <a:cubicBezTo>
                    <a:pt x="43922" y="710"/>
                    <a:pt x="43072" y="1000"/>
                    <a:pt x="41876" y="1000"/>
                  </a:cubicBezTo>
                  <a:cubicBezTo>
                    <a:pt x="41299" y="1000"/>
                    <a:pt x="40642" y="932"/>
                    <a:pt x="39903" y="761"/>
                  </a:cubicBezTo>
                  <a:cubicBezTo>
                    <a:pt x="37337" y="167"/>
                    <a:pt x="35571" y="1"/>
                    <a:pt x="3432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77;p35">
              <a:extLst>
                <a:ext uri="{FF2B5EF4-FFF2-40B4-BE49-F238E27FC236}">
                  <a16:creationId xmlns:a16="http://schemas.microsoft.com/office/drawing/2014/main" id="{02D7EAF0-3A01-B8D9-C6E9-525961BED2A1}"/>
                </a:ext>
              </a:extLst>
            </p:cNvPr>
            <p:cNvSpPr/>
            <p:nvPr/>
          </p:nvSpPr>
          <p:spPr>
            <a:xfrm>
              <a:off x="1747823" y="3067733"/>
              <a:ext cx="238075" cy="645554"/>
            </a:xfrm>
            <a:custGeom>
              <a:avLst/>
              <a:gdLst/>
              <a:ahLst/>
              <a:cxnLst/>
              <a:rect l="l" t="t" r="r" b="b"/>
              <a:pathLst>
                <a:path w="10758" h="29171" extrusionOk="0">
                  <a:moveTo>
                    <a:pt x="1" y="0"/>
                  </a:moveTo>
                  <a:lnTo>
                    <a:pt x="1" y="20729"/>
                  </a:lnTo>
                  <a:cubicBezTo>
                    <a:pt x="1" y="25392"/>
                    <a:pt x="3780" y="29171"/>
                    <a:pt x="8443" y="29171"/>
                  </a:cubicBezTo>
                  <a:lnTo>
                    <a:pt x="10758" y="29171"/>
                  </a:lnTo>
                  <a:cubicBezTo>
                    <a:pt x="6095" y="29171"/>
                    <a:pt x="2316" y="25392"/>
                    <a:pt x="2316" y="20729"/>
                  </a:cubicBezTo>
                  <a:lnTo>
                    <a:pt x="2316" y="344"/>
                  </a:lnTo>
                  <a:cubicBezTo>
                    <a:pt x="1466" y="240"/>
                    <a:pt x="691" y="125"/>
                    <a:pt x="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78;p35">
              <a:extLst>
                <a:ext uri="{FF2B5EF4-FFF2-40B4-BE49-F238E27FC236}">
                  <a16:creationId xmlns:a16="http://schemas.microsoft.com/office/drawing/2014/main" id="{21DF2933-0E7C-0989-68AA-4266F2F917BE}"/>
                </a:ext>
              </a:extLst>
            </p:cNvPr>
            <p:cNvSpPr/>
            <p:nvPr/>
          </p:nvSpPr>
          <p:spPr>
            <a:xfrm>
              <a:off x="1922342" y="2377268"/>
              <a:ext cx="144531" cy="667662"/>
            </a:xfrm>
            <a:custGeom>
              <a:avLst/>
              <a:gdLst/>
              <a:ahLst/>
              <a:cxnLst/>
              <a:rect l="l" t="t" r="r" b="b"/>
              <a:pathLst>
                <a:path w="6531" h="30170" extrusionOk="0">
                  <a:moveTo>
                    <a:pt x="2368" y="1"/>
                  </a:moveTo>
                  <a:lnTo>
                    <a:pt x="1" y="442"/>
                  </a:lnTo>
                  <a:cubicBezTo>
                    <a:pt x="1" y="442"/>
                    <a:pt x="1813" y="1895"/>
                    <a:pt x="2811" y="3707"/>
                  </a:cubicBezTo>
                  <a:cubicBezTo>
                    <a:pt x="3807" y="5520"/>
                    <a:pt x="5168" y="14722"/>
                    <a:pt x="5076" y="19527"/>
                  </a:cubicBezTo>
                  <a:cubicBezTo>
                    <a:pt x="5043" y="21323"/>
                    <a:pt x="4957" y="25563"/>
                    <a:pt x="4866" y="30169"/>
                  </a:cubicBezTo>
                  <a:lnTo>
                    <a:pt x="6530" y="30169"/>
                  </a:lnTo>
                  <a:cubicBezTo>
                    <a:pt x="6528" y="24363"/>
                    <a:pt x="6464" y="12999"/>
                    <a:pt x="5893" y="8420"/>
                  </a:cubicBezTo>
                  <a:cubicBezTo>
                    <a:pt x="5168" y="2620"/>
                    <a:pt x="2368" y="1"/>
                    <a:pt x="2368"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79;p35">
              <a:extLst>
                <a:ext uri="{FF2B5EF4-FFF2-40B4-BE49-F238E27FC236}">
                  <a16:creationId xmlns:a16="http://schemas.microsoft.com/office/drawing/2014/main" id="{3354591E-D599-CD27-A9DD-884A783419CB}"/>
                </a:ext>
              </a:extLst>
            </p:cNvPr>
            <p:cNvSpPr/>
            <p:nvPr/>
          </p:nvSpPr>
          <p:spPr>
            <a:xfrm>
              <a:off x="1905656" y="2369567"/>
              <a:ext cx="168409" cy="682556"/>
            </a:xfrm>
            <a:custGeom>
              <a:avLst/>
              <a:gdLst/>
              <a:ahLst/>
              <a:cxnLst/>
              <a:rect l="l" t="t" r="r" b="b"/>
              <a:pathLst>
                <a:path w="7610" h="30843" extrusionOk="0">
                  <a:moveTo>
                    <a:pt x="3009" y="699"/>
                  </a:moveTo>
                  <a:cubicBezTo>
                    <a:pt x="3528" y="1257"/>
                    <a:pt x="5705" y="3859"/>
                    <a:pt x="6324" y="8808"/>
                  </a:cubicBezTo>
                  <a:cubicBezTo>
                    <a:pt x="6732" y="12074"/>
                    <a:pt x="6951" y="19467"/>
                    <a:pt x="6959" y="30194"/>
                  </a:cubicBezTo>
                  <a:lnTo>
                    <a:pt x="5949" y="30194"/>
                  </a:lnTo>
                  <a:cubicBezTo>
                    <a:pt x="6041" y="25717"/>
                    <a:pt x="6122" y="21633"/>
                    <a:pt x="6155" y="19881"/>
                  </a:cubicBezTo>
                  <a:cubicBezTo>
                    <a:pt x="6245" y="15087"/>
                    <a:pt x="4909" y="5826"/>
                    <a:pt x="3849" y="3899"/>
                  </a:cubicBezTo>
                  <a:cubicBezTo>
                    <a:pt x="3155" y="2638"/>
                    <a:pt x="2099" y="1563"/>
                    <a:pt x="1474" y="986"/>
                  </a:cubicBezTo>
                  <a:lnTo>
                    <a:pt x="3009" y="699"/>
                  </a:lnTo>
                  <a:close/>
                  <a:moveTo>
                    <a:pt x="3222" y="1"/>
                  </a:moveTo>
                  <a:lnTo>
                    <a:pt x="1" y="603"/>
                  </a:lnTo>
                  <a:lnTo>
                    <a:pt x="553" y="1045"/>
                  </a:lnTo>
                  <a:cubicBezTo>
                    <a:pt x="569" y="1059"/>
                    <a:pt x="2328" y="2478"/>
                    <a:pt x="3280" y="4211"/>
                  </a:cubicBezTo>
                  <a:cubicBezTo>
                    <a:pt x="4207" y="5895"/>
                    <a:pt x="5601" y="14914"/>
                    <a:pt x="5507" y="19869"/>
                  </a:cubicBezTo>
                  <a:cubicBezTo>
                    <a:pt x="5472" y="21665"/>
                    <a:pt x="5388" y="25904"/>
                    <a:pt x="5295" y="30511"/>
                  </a:cubicBezTo>
                  <a:lnTo>
                    <a:pt x="5288" y="30842"/>
                  </a:lnTo>
                  <a:lnTo>
                    <a:pt x="7609" y="30842"/>
                  </a:lnTo>
                  <a:lnTo>
                    <a:pt x="7609" y="30517"/>
                  </a:lnTo>
                  <a:cubicBezTo>
                    <a:pt x="7605" y="22896"/>
                    <a:pt x="7493" y="12929"/>
                    <a:pt x="6968" y="8728"/>
                  </a:cubicBezTo>
                  <a:cubicBezTo>
                    <a:pt x="6236" y="2876"/>
                    <a:pt x="3459" y="222"/>
                    <a:pt x="3342" y="111"/>
                  </a:cubicBezTo>
                  <a:lnTo>
                    <a:pt x="3222"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80;p35">
              <a:extLst>
                <a:ext uri="{FF2B5EF4-FFF2-40B4-BE49-F238E27FC236}">
                  <a16:creationId xmlns:a16="http://schemas.microsoft.com/office/drawing/2014/main" id="{502C1528-DEA4-AF56-8156-4A6DD8C1FCA5}"/>
                </a:ext>
              </a:extLst>
            </p:cNvPr>
            <p:cNvSpPr/>
            <p:nvPr/>
          </p:nvSpPr>
          <p:spPr>
            <a:xfrm>
              <a:off x="1153823" y="1938828"/>
              <a:ext cx="994832" cy="683219"/>
            </a:xfrm>
            <a:custGeom>
              <a:avLst/>
              <a:gdLst/>
              <a:ahLst/>
              <a:cxnLst/>
              <a:rect l="l" t="t" r="r" b="b"/>
              <a:pathLst>
                <a:path w="44954" h="30873" extrusionOk="0">
                  <a:moveTo>
                    <a:pt x="1" y="0"/>
                  </a:moveTo>
                  <a:cubicBezTo>
                    <a:pt x="1" y="1"/>
                    <a:pt x="534" y="2073"/>
                    <a:pt x="405" y="3473"/>
                  </a:cubicBezTo>
                  <a:cubicBezTo>
                    <a:pt x="278" y="4871"/>
                    <a:pt x="280" y="6674"/>
                    <a:pt x="713" y="7472"/>
                  </a:cubicBezTo>
                  <a:cubicBezTo>
                    <a:pt x="1145" y="8272"/>
                    <a:pt x="3499" y="9182"/>
                    <a:pt x="4926" y="10122"/>
                  </a:cubicBezTo>
                  <a:cubicBezTo>
                    <a:pt x="6351" y="11063"/>
                    <a:pt x="7324" y="12368"/>
                    <a:pt x="8151" y="12747"/>
                  </a:cubicBezTo>
                  <a:cubicBezTo>
                    <a:pt x="8976" y="13126"/>
                    <a:pt x="12487" y="13824"/>
                    <a:pt x="13941" y="13893"/>
                  </a:cubicBezTo>
                  <a:cubicBezTo>
                    <a:pt x="15395" y="13959"/>
                    <a:pt x="18846" y="16345"/>
                    <a:pt x="20075" y="16653"/>
                  </a:cubicBezTo>
                  <a:cubicBezTo>
                    <a:pt x="21306" y="16962"/>
                    <a:pt x="25040" y="17418"/>
                    <a:pt x="25913" y="17447"/>
                  </a:cubicBezTo>
                  <a:cubicBezTo>
                    <a:pt x="26786" y="17478"/>
                    <a:pt x="30178" y="18120"/>
                    <a:pt x="31238" y="18551"/>
                  </a:cubicBezTo>
                  <a:cubicBezTo>
                    <a:pt x="32299" y="18981"/>
                    <a:pt x="36768" y="22379"/>
                    <a:pt x="37703" y="24264"/>
                  </a:cubicBezTo>
                  <a:cubicBezTo>
                    <a:pt x="38636" y="26152"/>
                    <a:pt x="39943" y="28781"/>
                    <a:pt x="39943" y="28781"/>
                  </a:cubicBezTo>
                  <a:lnTo>
                    <a:pt x="39953" y="30873"/>
                  </a:lnTo>
                  <a:lnTo>
                    <a:pt x="41362" y="29489"/>
                  </a:lnTo>
                  <a:cubicBezTo>
                    <a:pt x="41362" y="29489"/>
                    <a:pt x="43758" y="26389"/>
                    <a:pt x="44355" y="25150"/>
                  </a:cubicBezTo>
                  <a:cubicBezTo>
                    <a:pt x="44953" y="23908"/>
                    <a:pt x="44120" y="23297"/>
                    <a:pt x="44101" y="22716"/>
                  </a:cubicBezTo>
                  <a:cubicBezTo>
                    <a:pt x="44083" y="22137"/>
                    <a:pt x="43524" y="21049"/>
                    <a:pt x="43316" y="20070"/>
                  </a:cubicBezTo>
                  <a:cubicBezTo>
                    <a:pt x="43110" y="19089"/>
                    <a:pt x="42972" y="18453"/>
                    <a:pt x="42660" y="17766"/>
                  </a:cubicBezTo>
                  <a:cubicBezTo>
                    <a:pt x="42579" y="17589"/>
                    <a:pt x="42416" y="17523"/>
                    <a:pt x="42176" y="17523"/>
                  </a:cubicBezTo>
                  <a:cubicBezTo>
                    <a:pt x="41485" y="17523"/>
                    <a:pt x="40149" y="18067"/>
                    <a:pt x="38253" y="18087"/>
                  </a:cubicBezTo>
                  <a:cubicBezTo>
                    <a:pt x="38133" y="18088"/>
                    <a:pt x="38012" y="18089"/>
                    <a:pt x="37890" y="18089"/>
                  </a:cubicBezTo>
                  <a:cubicBezTo>
                    <a:pt x="35407" y="18089"/>
                    <a:pt x="32457" y="17814"/>
                    <a:pt x="29378" y="16753"/>
                  </a:cubicBezTo>
                  <a:cubicBezTo>
                    <a:pt x="26144" y="15639"/>
                    <a:pt x="22323" y="14314"/>
                    <a:pt x="18823" y="13905"/>
                  </a:cubicBezTo>
                  <a:cubicBezTo>
                    <a:pt x="15323" y="13497"/>
                    <a:pt x="11601" y="11645"/>
                    <a:pt x="8914" y="11211"/>
                  </a:cubicBezTo>
                  <a:cubicBezTo>
                    <a:pt x="6226" y="10776"/>
                    <a:pt x="6832" y="9770"/>
                    <a:pt x="5103" y="8432"/>
                  </a:cubicBezTo>
                  <a:cubicBezTo>
                    <a:pt x="3372" y="7094"/>
                    <a:pt x="1599" y="6165"/>
                    <a:pt x="1488" y="4598"/>
                  </a:cubicBezTo>
                  <a:cubicBezTo>
                    <a:pt x="1380" y="3034"/>
                    <a:pt x="1" y="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81;p35">
              <a:extLst>
                <a:ext uri="{FF2B5EF4-FFF2-40B4-BE49-F238E27FC236}">
                  <a16:creationId xmlns:a16="http://schemas.microsoft.com/office/drawing/2014/main" id="{D40A1C27-7666-FB6C-23BB-70FB405FCEBF}"/>
                </a:ext>
              </a:extLst>
            </p:cNvPr>
            <p:cNvSpPr/>
            <p:nvPr/>
          </p:nvSpPr>
          <p:spPr>
            <a:xfrm>
              <a:off x="1153823" y="1921491"/>
              <a:ext cx="994832" cy="683219"/>
            </a:xfrm>
            <a:custGeom>
              <a:avLst/>
              <a:gdLst/>
              <a:ahLst/>
              <a:cxnLst/>
              <a:rect l="l" t="t" r="r" b="b"/>
              <a:pathLst>
                <a:path w="44954" h="30873" extrusionOk="0">
                  <a:moveTo>
                    <a:pt x="1" y="0"/>
                  </a:moveTo>
                  <a:cubicBezTo>
                    <a:pt x="1" y="1"/>
                    <a:pt x="534" y="2073"/>
                    <a:pt x="405" y="3473"/>
                  </a:cubicBezTo>
                  <a:cubicBezTo>
                    <a:pt x="278" y="4871"/>
                    <a:pt x="280" y="6674"/>
                    <a:pt x="713" y="7472"/>
                  </a:cubicBezTo>
                  <a:cubicBezTo>
                    <a:pt x="1145" y="8272"/>
                    <a:pt x="3499" y="9182"/>
                    <a:pt x="4926" y="10122"/>
                  </a:cubicBezTo>
                  <a:cubicBezTo>
                    <a:pt x="6351" y="11063"/>
                    <a:pt x="7324" y="12368"/>
                    <a:pt x="8151" y="12747"/>
                  </a:cubicBezTo>
                  <a:cubicBezTo>
                    <a:pt x="8976" y="13126"/>
                    <a:pt x="12487" y="13824"/>
                    <a:pt x="13941" y="13893"/>
                  </a:cubicBezTo>
                  <a:cubicBezTo>
                    <a:pt x="15395" y="13959"/>
                    <a:pt x="18846" y="16345"/>
                    <a:pt x="20075" y="16653"/>
                  </a:cubicBezTo>
                  <a:cubicBezTo>
                    <a:pt x="21306" y="16962"/>
                    <a:pt x="25040" y="17418"/>
                    <a:pt x="25913" y="17447"/>
                  </a:cubicBezTo>
                  <a:cubicBezTo>
                    <a:pt x="26786" y="17478"/>
                    <a:pt x="30178" y="18120"/>
                    <a:pt x="31238" y="18551"/>
                  </a:cubicBezTo>
                  <a:cubicBezTo>
                    <a:pt x="32299" y="18981"/>
                    <a:pt x="36768" y="22379"/>
                    <a:pt x="37703" y="24264"/>
                  </a:cubicBezTo>
                  <a:cubicBezTo>
                    <a:pt x="38636" y="26152"/>
                    <a:pt x="39943" y="28781"/>
                    <a:pt x="39943" y="28781"/>
                  </a:cubicBezTo>
                  <a:lnTo>
                    <a:pt x="39953" y="30873"/>
                  </a:lnTo>
                  <a:lnTo>
                    <a:pt x="41362" y="29489"/>
                  </a:lnTo>
                  <a:cubicBezTo>
                    <a:pt x="41362" y="29489"/>
                    <a:pt x="43758" y="26389"/>
                    <a:pt x="44355" y="25150"/>
                  </a:cubicBezTo>
                  <a:cubicBezTo>
                    <a:pt x="44953" y="23908"/>
                    <a:pt x="44120" y="23297"/>
                    <a:pt x="44101" y="22716"/>
                  </a:cubicBezTo>
                  <a:cubicBezTo>
                    <a:pt x="44083" y="22137"/>
                    <a:pt x="43524" y="21049"/>
                    <a:pt x="43316" y="20070"/>
                  </a:cubicBezTo>
                  <a:cubicBezTo>
                    <a:pt x="43110" y="19089"/>
                    <a:pt x="42972" y="18453"/>
                    <a:pt x="42660" y="17766"/>
                  </a:cubicBezTo>
                  <a:cubicBezTo>
                    <a:pt x="42579" y="17589"/>
                    <a:pt x="42416" y="17523"/>
                    <a:pt x="42176" y="17523"/>
                  </a:cubicBezTo>
                  <a:cubicBezTo>
                    <a:pt x="41485" y="17523"/>
                    <a:pt x="40149" y="18067"/>
                    <a:pt x="38253" y="18087"/>
                  </a:cubicBezTo>
                  <a:cubicBezTo>
                    <a:pt x="38133" y="18088"/>
                    <a:pt x="38012" y="18089"/>
                    <a:pt x="37890" y="18089"/>
                  </a:cubicBezTo>
                  <a:cubicBezTo>
                    <a:pt x="35407" y="18089"/>
                    <a:pt x="32457" y="17814"/>
                    <a:pt x="29378" y="16753"/>
                  </a:cubicBezTo>
                  <a:cubicBezTo>
                    <a:pt x="26144" y="15639"/>
                    <a:pt x="22323" y="14314"/>
                    <a:pt x="18823" y="13905"/>
                  </a:cubicBezTo>
                  <a:cubicBezTo>
                    <a:pt x="15323" y="13497"/>
                    <a:pt x="11601" y="11645"/>
                    <a:pt x="8914" y="11211"/>
                  </a:cubicBezTo>
                  <a:cubicBezTo>
                    <a:pt x="6226" y="10776"/>
                    <a:pt x="6832" y="9770"/>
                    <a:pt x="5103" y="8432"/>
                  </a:cubicBezTo>
                  <a:cubicBezTo>
                    <a:pt x="3372" y="7094"/>
                    <a:pt x="1599" y="6165"/>
                    <a:pt x="1488" y="4598"/>
                  </a:cubicBezTo>
                  <a:cubicBezTo>
                    <a:pt x="1380" y="3034"/>
                    <a:pt x="1" y="1"/>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2;p35">
              <a:extLst>
                <a:ext uri="{FF2B5EF4-FFF2-40B4-BE49-F238E27FC236}">
                  <a16:creationId xmlns:a16="http://schemas.microsoft.com/office/drawing/2014/main" id="{1ECBFFDD-E220-ADBA-880D-9BD212E6B993}"/>
                </a:ext>
              </a:extLst>
            </p:cNvPr>
            <p:cNvSpPr/>
            <p:nvPr/>
          </p:nvSpPr>
          <p:spPr>
            <a:xfrm>
              <a:off x="1114675" y="1829682"/>
              <a:ext cx="889427" cy="553670"/>
            </a:xfrm>
            <a:custGeom>
              <a:avLst/>
              <a:gdLst/>
              <a:ahLst/>
              <a:cxnLst/>
              <a:rect l="l" t="t" r="r" b="b"/>
              <a:pathLst>
                <a:path w="40191" h="25019" extrusionOk="0">
                  <a:moveTo>
                    <a:pt x="2917" y="1"/>
                  </a:moveTo>
                  <a:cubicBezTo>
                    <a:pt x="2850" y="1"/>
                    <a:pt x="2800" y="6"/>
                    <a:pt x="2770" y="17"/>
                  </a:cubicBezTo>
                  <a:cubicBezTo>
                    <a:pt x="2253" y="209"/>
                    <a:pt x="1" y="632"/>
                    <a:pt x="1770" y="4932"/>
                  </a:cubicBezTo>
                  <a:cubicBezTo>
                    <a:pt x="3539" y="9230"/>
                    <a:pt x="1551" y="10633"/>
                    <a:pt x="3326" y="11562"/>
                  </a:cubicBezTo>
                  <a:cubicBezTo>
                    <a:pt x="5099" y="12491"/>
                    <a:pt x="7578" y="15431"/>
                    <a:pt x="9468" y="16358"/>
                  </a:cubicBezTo>
                  <a:cubicBezTo>
                    <a:pt x="11360" y="17283"/>
                    <a:pt x="24834" y="20614"/>
                    <a:pt x="24834" y="20614"/>
                  </a:cubicBezTo>
                  <a:cubicBezTo>
                    <a:pt x="24834" y="20614"/>
                    <a:pt x="36103" y="23963"/>
                    <a:pt x="37928" y="24715"/>
                  </a:cubicBezTo>
                  <a:cubicBezTo>
                    <a:pt x="38473" y="24940"/>
                    <a:pt x="38894" y="25018"/>
                    <a:pt x="39217" y="25018"/>
                  </a:cubicBezTo>
                  <a:cubicBezTo>
                    <a:pt x="39976" y="25018"/>
                    <a:pt x="40191" y="24581"/>
                    <a:pt x="40191" y="24581"/>
                  </a:cubicBezTo>
                  <a:cubicBezTo>
                    <a:pt x="40191" y="24581"/>
                    <a:pt x="35322" y="21431"/>
                    <a:pt x="33636" y="19685"/>
                  </a:cubicBezTo>
                  <a:cubicBezTo>
                    <a:pt x="31951" y="17939"/>
                    <a:pt x="28742" y="14035"/>
                    <a:pt x="26073" y="12381"/>
                  </a:cubicBezTo>
                  <a:cubicBezTo>
                    <a:pt x="23404" y="10724"/>
                    <a:pt x="21352" y="10212"/>
                    <a:pt x="19642" y="9455"/>
                  </a:cubicBezTo>
                  <a:cubicBezTo>
                    <a:pt x="17933" y="8697"/>
                    <a:pt x="13500" y="4659"/>
                    <a:pt x="11468" y="2984"/>
                  </a:cubicBezTo>
                  <a:cubicBezTo>
                    <a:pt x="9556" y="1406"/>
                    <a:pt x="3996"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A diagram of the different stages of self-esteem&#10;&#10;Description automatically generated">
            <a:extLst>
              <a:ext uri="{FF2B5EF4-FFF2-40B4-BE49-F238E27FC236}">
                <a16:creationId xmlns:a16="http://schemas.microsoft.com/office/drawing/2014/main" id="{DB9B9864-AF44-757D-34E0-435EA8FA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509" y="312042"/>
            <a:ext cx="3548495" cy="2005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024C89-C95A-C202-04C1-DAED9B2E7786}"/>
              </a:ext>
            </a:extLst>
          </p:cNvPr>
          <p:cNvSpPr txBox="1"/>
          <p:nvPr/>
        </p:nvSpPr>
        <p:spPr>
          <a:xfrm>
            <a:off x="2127499" y="2364258"/>
            <a:ext cx="4572000" cy="461665"/>
          </a:xfrm>
          <a:prstGeom prst="rect">
            <a:avLst/>
          </a:prstGeom>
          <a:noFill/>
        </p:spPr>
        <p:txBody>
          <a:bodyPr wrap="square">
            <a:spAutoFit/>
          </a:bodyPr>
          <a:lstStyle/>
          <a:p>
            <a:pPr algn="ctr"/>
            <a:r>
              <a:rPr lang="en-US" sz="2400">
                <a:solidFill>
                  <a:schemeClr val="tx2">
                    <a:lumMod val="75000"/>
                  </a:schemeClr>
                </a:solidFill>
                <a:latin typeface="Barlow Semi Condensed ExtraBold" panose="00000906000000000000" pitchFamily="2" charset="0"/>
              </a:rPr>
              <a:t>2. SEL Benchmarks​​</a:t>
            </a:r>
          </a:p>
        </p:txBody>
      </p:sp>
      <p:sp>
        <p:nvSpPr>
          <p:cNvPr id="26" name="TextBox 25">
            <a:extLst>
              <a:ext uri="{FF2B5EF4-FFF2-40B4-BE49-F238E27FC236}">
                <a16:creationId xmlns:a16="http://schemas.microsoft.com/office/drawing/2014/main" id="{3222D25B-BD7C-AF61-1CE6-3E1CAC59BA63}"/>
              </a:ext>
            </a:extLst>
          </p:cNvPr>
          <p:cNvSpPr txBox="1"/>
          <p:nvPr/>
        </p:nvSpPr>
        <p:spPr>
          <a:xfrm>
            <a:off x="2127499" y="2873126"/>
            <a:ext cx="4572000" cy="1938992"/>
          </a:xfrm>
          <a:prstGeom prst="rect">
            <a:avLst/>
          </a:prstGeom>
          <a:noFill/>
        </p:spPr>
        <p:txBody>
          <a:bodyPr wrap="square">
            <a:spAutoFit/>
          </a:bodyPr>
          <a:lstStyle/>
          <a:p>
            <a:pPr algn="ctr" rtl="0" fontAlgn="base">
              <a:buNone/>
            </a:pPr>
            <a:r>
              <a:rPr lang="en-US" sz="2000" b="0" i="0" u="none" strike="noStrike">
                <a:solidFill>
                  <a:schemeClr val="tx1"/>
                </a:solidFill>
                <a:effectLst/>
                <a:latin typeface="Rockwell" panose="02060603020205020403" pitchFamily="18" charset="0"/>
              </a:rPr>
              <a:t>Self-Awareness​</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a:p>
            <a:pPr algn="ctr" rtl="0" fontAlgn="base">
              <a:buNone/>
            </a:pPr>
            <a:r>
              <a:rPr lang="en-US" sz="2000" b="0" i="0" u="none" strike="noStrike">
                <a:solidFill>
                  <a:schemeClr val="tx1"/>
                </a:solidFill>
                <a:effectLst/>
                <a:latin typeface="Rockwell" panose="02060603020205020403" pitchFamily="18" charset="0"/>
              </a:rPr>
              <a:t>Self- Management​</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a:p>
            <a:pPr algn="ctr" rtl="0" fontAlgn="base">
              <a:buNone/>
            </a:pPr>
            <a:r>
              <a:rPr lang="en-US" sz="2000" b="0" i="0" u="none" strike="noStrike">
                <a:solidFill>
                  <a:schemeClr val="tx1"/>
                </a:solidFill>
                <a:effectLst/>
                <a:latin typeface="Rockwell" panose="02060603020205020403" pitchFamily="18" charset="0"/>
              </a:rPr>
              <a:t>Social Awareness​</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a:p>
            <a:pPr algn="ctr" rtl="0" fontAlgn="base">
              <a:buNone/>
            </a:pPr>
            <a:r>
              <a:rPr lang="en-US" sz="2000" b="0" i="0" u="none" strike="noStrike">
                <a:solidFill>
                  <a:schemeClr val="tx1"/>
                </a:solidFill>
                <a:effectLst/>
                <a:latin typeface="Rockwell" panose="02060603020205020403" pitchFamily="18" charset="0"/>
              </a:rPr>
              <a:t>Relationships Skills​</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a:p>
            <a:pPr algn="ctr" rtl="0" fontAlgn="base">
              <a:buNone/>
            </a:pPr>
            <a:r>
              <a:rPr lang="en-US" sz="2000" b="0" i="0" u="none" strike="noStrike">
                <a:solidFill>
                  <a:schemeClr val="tx1"/>
                </a:solidFill>
                <a:effectLst/>
                <a:latin typeface="Rockwell" panose="02060603020205020403" pitchFamily="18" charset="0"/>
              </a:rPr>
              <a:t>Responsible Decision Making​</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a:p>
            <a:pPr algn="ctr" rtl="0" fontAlgn="base">
              <a:buNone/>
            </a:pPr>
            <a:r>
              <a:rPr lang="en-US" sz="2000" b="0" i="0" u="none" strike="noStrike">
                <a:solidFill>
                  <a:schemeClr val="tx1"/>
                </a:solidFill>
                <a:effectLst/>
                <a:latin typeface="Rockwell" panose="02060603020205020403" pitchFamily="18" charset="0"/>
              </a:rPr>
              <a:t>​</a:t>
            </a:r>
            <a:r>
              <a:rPr lang="en-US" sz="2000" b="0" i="0">
                <a:solidFill>
                  <a:schemeClr val="tx1"/>
                </a:solidFill>
                <a:effectLst/>
                <a:latin typeface="Rockwell" panose="02060603020205020403" pitchFamily="18" charset="0"/>
              </a:rPr>
              <a:t>​</a:t>
            </a:r>
            <a:endParaRPr lang="en-US" sz="2000" b="0" i="0">
              <a:solidFill>
                <a:schemeClr val="tx1"/>
              </a:solidFill>
              <a:effectLst/>
              <a:latin typeface="Segoe UI" panose="020B0502040204020203" pitchFamily="34" charset="0"/>
            </a:endParaRPr>
          </a:p>
        </p:txBody>
      </p:sp>
    </p:spTree>
    <p:extLst>
      <p:ext uri="{BB962C8B-B14F-4D97-AF65-F5344CB8AC3E}">
        <p14:creationId xmlns:p14="http://schemas.microsoft.com/office/powerpoint/2010/main" val="156058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1B7F-BEB6-7F61-7A70-E266EAC29405}"/>
              </a:ext>
            </a:extLst>
          </p:cNvPr>
          <p:cNvSpPr>
            <a:spLocks noGrp="1"/>
          </p:cNvSpPr>
          <p:nvPr>
            <p:ph type="title"/>
          </p:nvPr>
        </p:nvSpPr>
        <p:spPr/>
        <p:txBody>
          <a:bodyPr/>
          <a:lstStyle/>
          <a:p>
            <a:endParaRPr lang="en-US"/>
          </a:p>
        </p:txBody>
      </p:sp>
      <p:pic>
        <p:nvPicPr>
          <p:cNvPr id="9" name="Content Placeholder 8" descr="A diagram of social and emotional learning">
            <a:extLst>
              <a:ext uri="{FF2B5EF4-FFF2-40B4-BE49-F238E27FC236}">
                <a16:creationId xmlns:a16="http://schemas.microsoft.com/office/drawing/2014/main" id="{6A9EB15F-4E26-D999-2DCC-FB190D7E841F}"/>
              </a:ext>
            </a:extLst>
          </p:cNvPr>
          <p:cNvPicPr>
            <a:picLocks noGrp="1" noChangeAspect="1"/>
          </p:cNvPicPr>
          <p:nvPr>
            <p:ph idx="1"/>
          </p:nvPr>
        </p:nvPicPr>
        <p:blipFill>
          <a:blip r:embed="rId2"/>
          <a:stretch>
            <a:fillRect/>
          </a:stretch>
        </p:blipFill>
        <p:spPr>
          <a:xfrm>
            <a:off x="226562" y="126451"/>
            <a:ext cx="8690875" cy="4890598"/>
          </a:xfrm>
        </p:spPr>
      </p:pic>
    </p:spTree>
    <p:extLst>
      <p:ext uri="{BB962C8B-B14F-4D97-AF65-F5344CB8AC3E}">
        <p14:creationId xmlns:p14="http://schemas.microsoft.com/office/powerpoint/2010/main" val="51970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898B977C-F89F-E977-A114-28A1550E31CD}"/>
            </a:ext>
          </a:extLst>
        </p:cNvPr>
        <p:cNvGrpSpPr/>
        <p:nvPr/>
      </p:nvGrpSpPr>
      <p:grpSpPr>
        <a:xfrm>
          <a:off x="0" y="0"/>
          <a:ext cx="0" cy="0"/>
          <a:chOff x="0" y="0"/>
          <a:chExt cx="0" cy="0"/>
        </a:xfrm>
      </p:grpSpPr>
      <p:grpSp>
        <p:nvGrpSpPr>
          <p:cNvPr id="270" name="Google Shape;270;p25">
            <a:extLst>
              <a:ext uri="{FF2B5EF4-FFF2-40B4-BE49-F238E27FC236}">
                <a16:creationId xmlns:a16="http://schemas.microsoft.com/office/drawing/2014/main" id="{C24DE9D0-88C6-673D-9B68-3A5424338BB8}"/>
              </a:ext>
            </a:extLst>
          </p:cNvPr>
          <p:cNvGrpSpPr/>
          <p:nvPr/>
        </p:nvGrpSpPr>
        <p:grpSpPr>
          <a:xfrm>
            <a:off x="8126548" y="1364400"/>
            <a:ext cx="880564" cy="3538697"/>
            <a:chOff x="2645345" y="2728785"/>
            <a:chExt cx="352776" cy="1418827"/>
          </a:xfrm>
        </p:grpSpPr>
        <p:sp>
          <p:nvSpPr>
            <p:cNvPr id="271" name="Google Shape;271;p25">
              <a:extLst>
                <a:ext uri="{FF2B5EF4-FFF2-40B4-BE49-F238E27FC236}">
                  <a16:creationId xmlns:a16="http://schemas.microsoft.com/office/drawing/2014/main" id="{237897D6-AE91-4C58-72FD-AD2B7BE520E5}"/>
                </a:ext>
              </a:extLst>
            </p:cNvPr>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a:extLst>
                <a:ext uri="{FF2B5EF4-FFF2-40B4-BE49-F238E27FC236}">
                  <a16:creationId xmlns:a16="http://schemas.microsoft.com/office/drawing/2014/main" id="{4AD2BA08-9D24-B7B2-E481-0D78EE67623A}"/>
                </a:ext>
              </a:extLst>
            </p:cNvPr>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5">
              <a:extLst>
                <a:ext uri="{FF2B5EF4-FFF2-40B4-BE49-F238E27FC236}">
                  <a16:creationId xmlns:a16="http://schemas.microsoft.com/office/drawing/2014/main" id="{089E193E-16FF-E2AE-858E-B37937CF3619}"/>
                </a:ext>
              </a:extLst>
            </p:cNvPr>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a:extLst>
                <a:ext uri="{FF2B5EF4-FFF2-40B4-BE49-F238E27FC236}">
                  <a16:creationId xmlns:a16="http://schemas.microsoft.com/office/drawing/2014/main" id="{874D1449-3524-0AC5-05CD-4B30220EC083}"/>
                </a:ext>
              </a:extLst>
            </p:cNvPr>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a:extLst>
                <a:ext uri="{FF2B5EF4-FFF2-40B4-BE49-F238E27FC236}">
                  <a16:creationId xmlns:a16="http://schemas.microsoft.com/office/drawing/2014/main" id="{CAD8093B-E0C2-D353-D82A-495EBFF06C91}"/>
                </a:ext>
              </a:extLst>
            </p:cNvPr>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a:extLst>
                <a:ext uri="{FF2B5EF4-FFF2-40B4-BE49-F238E27FC236}">
                  <a16:creationId xmlns:a16="http://schemas.microsoft.com/office/drawing/2014/main" id="{17519C48-809E-19CE-6BD3-D1102B2BC9DD}"/>
                </a:ext>
              </a:extLst>
            </p:cNvPr>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a:extLst>
                <a:ext uri="{FF2B5EF4-FFF2-40B4-BE49-F238E27FC236}">
                  <a16:creationId xmlns:a16="http://schemas.microsoft.com/office/drawing/2014/main" id="{951AE9E4-EC76-FE55-CE57-F1BAEFF60385}"/>
                </a:ext>
              </a:extLst>
            </p:cNvPr>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25">
            <a:extLst>
              <a:ext uri="{FF2B5EF4-FFF2-40B4-BE49-F238E27FC236}">
                <a16:creationId xmlns:a16="http://schemas.microsoft.com/office/drawing/2014/main" id="{AB1C7C54-389B-32E5-1EAE-1C104270E02C}"/>
              </a:ext>
            </a:extLst>
          </p:cNvPr>
          <p:cNvGrpSpPr/>
          <p:nvPr/>
        </p:nvGrpSpPr>
        <p:grpSpPr>
          <a:xfrm>
            <a:off x="7435311" y="2216131"/>
            <a:ext cx="841126" cy="1379703"/>
            <a:chOff x="3170406" y="1633711"/>
            <a:chExt cx="373352" cy="612929"/>
          </a:xfrm>
        </p:grpSpPr>
        <p:sp>
          <p:nvSpPr>
            <p:cNvPr id="279" name="Google Shape;279;p25">
              <a:extLst>
                <a:ext uri="{FF2B5EF4-FFF2-40B4-BE49-F238E27FC236}">
                  <a16:creationId xmlns:a16="http://schemas.microsoft.com/office/drawing/2014/main" id="{B4DA51FD-38A2-4601-7CC7-6C15C988D244}"/>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a:extLst>
                <a:ext uri="{FF2B5EF4-FFF2-40B4-BE49-F238E27FC236}">
                  <a16:creationId xmlns:a16="http://schemas.microsoft.com/office/drawing/2014/main" id="{395B922F-487E-DDF9-89A1-A68F8BCB430D}"/>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a:extLst>
                <a:ext uri="{FF2B5EF4-FFF2-40B4-BE49-F238E27FC236}">
                  <a16:creationId xmlns:a16="http://schemas.microsoft.com/office/drawing/2014/main" id="{D088CA7F-4FA3-1E03-8E31-C9A312440B49}"/>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a:extLst>
                <a:ext uri="{FF2B5EF4-FFF2-40B4-BE49-F238E27FC236}">
                  <a16:creationId xmlns:a16="http://schemas.microsoft.com/office/drawing/2014/main" id="{3CAE3DE2-DCC1-2152-CCA8-A0C5E90E8DF9}"/>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a:extLst>
                <a:ext uri="{FF2B5EF4-FFF2-40B4-BE49-F238E27FC236}">
                  <a16:creationId xmlns:a16="http://schemas.microsoft.com/office/drawing/2014/main" id="{D8671F72-B0A1-5628-AB14-99190AF71721}"/>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a:extLst>
                <a:ext uri="{FF2B5EF4-FFF2-40B4-BE49-F238E27FC236}">
                  <a16:creationId xmlns:a16="http://schemas.microsoft.com/office/drawing/2014/main" id="{C319D783-5DC3-F757-32B4-586797E8F4AA}"/>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a:extLst>
                <a:ext uri="{FF2B5EF4-FFF2-40B4-BE49-F238E27FC236}">
                  <a16:creationId xmlns:a16="http://schemas.microsoft.com/office/drawing/2014/main" id="{87EA1E77-C2EE-7928-5C1C-8311895F38AF}"/>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a:extLst>
                <a:ext uri="{FF2B5EF4-FFF2-40B4-BE49-F238E27FC236}">
                  <a16:creationId xmlns:a16="http://schemas.microsoft.com/office/drawing/2014/main" id="{3F5AA786-8DEF-4911-3E9D-F58705DF2064}"/>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25">
            <a:extLst>
              <a:ext uri="{FF2B5EF4-FFF2-40B4-BE49-F238E27FC236}">
                <a16:creationId xmlns:a16="http://schemas.microsoft.com/office/drawing/2014/main" id="{DB12D2E9-58BD-A0FA-A704-205AB23B63CC}"/>
              </a:ext>
            </a:extLst>
          </p:cNvPr>
          <p:cNvGrpSpPr/>
          <p:nvPr/>
        </p:nvGrpSpPr>
        <p:grpSpPr>
          <a:xfrm rot="5400000">
            <a:off x="7220475" y="3133881"/>
            <a:ext cx="735659" cy="2855050"/>
            <a:chOff x="2354597" y="2930670"/>
            <a:chExt cx="294723" cy="1144722"/>
          </a:xfrm>
        </p:grpSpPr>
        <p:sp>
          <p:nvSpPr>
            <p:cNvPr id="288" name="Google Shape;288;p25">
              <a:extLst>
                <a:ext uri="{FF2B5EF4-FFF2-40B4-BE49-F238E27FC236}">
                  <a16:creationId xmlns:a16="http://schemas.microsoft.com/office/drawing/2014/main" id="{767B37EE-0E3C-92BD-369C-5A618CED9D5B}"/>
                </a:ext>
              </a:extLst>
            </p:cNvPr>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a:extLst>
                <a:ext uri="{FF2B5EF4-FFF2-40B4-BE49-F238E27FC236}">
                  <a16:creationId xmlns:a16="http://schemas.microsoft.com/office/drawing/2014/main" id="{BECFC796-048A-8BFF-8871-4123D380388D}"/>
                </a:ext>
              </a:extLst>
            </p:cNvPr>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a:extLst>
                <a:ext uri="{FF2B5EF4-FFF2-40B4-BE49-F238E27FC236}">
                  <a16:creationId xmlns:a16="http://schemas.microsoft.com/office/drawing/2014/main" id="{27003EC2-C6B6-7BA3-7CE5-A6FB1016D478}"/>
                </a:ext>
              </a:extLst>
            </p:cNvPr>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a:extLst>
                <a:ext uri="{FF2B5EF4-FFF2-40B4-BE49-F238E27FC236}">
                  <a16:creationId xmlns:a16="http://schemas.microsoft.com/office/drawing/2014/main" id="{5AEE2FEE-7194-9767-B6E3-11C0D2A42576}"/>
                </a:ext>
              </a:extLst>
            </p:cNvPr>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a:extLst>
                <a:ext uri="{FF2B5EF4-FFF2-40B4-BE49-F238E27FC236}">
                  <a16:creationId xmlns:a16="http://schemas.microsoft.com/office/drawing/2014/main" id="{CA1CDAC1-995F-B747-1273-0D866C5ABAF6}"/>
                </a:ext>
              </a:extLst>
            </p:cNvPr>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a:extLst>
                <a:ext uri="{FF2B5EF4-FFF2-40B4-BE49-F238E27FC236}">
                  <a16:creationId xmlns:a16="http://schemas.microsoft.com/office/drawing/2014/main" id="{C42062CF-940F-0A8B-3F63-D6AB761F2837}"/>
                </a:ext>
              </a:extLst>
            </p:cNvPr>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a:extLst>
                <a:ext uri="{FF2B5EF4-FFF2-40B4-BE49-F238E27FC236}">
                  <a16:creationId xmlns:a16="http://schemas.microsoft.com/office/drawing/2014/main" id="{1F755AEB-C845-CFBB-41BB-79EEC3BCB227}"/>
                </a:ext>
              </a:extLst>
            </p:cNvPr>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5">
            <a:extLst>
              <a:ext uri="{FF2B5EF4-FFF2-40B4-BE49-F238E27FC236}">
                <a16:creationId xmlns:a16="http://schemas.microsoft.com/office/drawing/2014/main" id="{A7ABF864-8F70-7265-BCE5-569D489806BC}"/>
              </a:ext>
            </a:extLst>
          </p:cNvPr>
          <p:cNvGrpSpPr/>
          <p:nvPr/>
        </p:nvGrpSpPr>
        <p:grpSpPr>
          <a:xfrm rot="-5400000" flipH="1">
            <a:off x="7566312" y="2756226"/>
            <a:ext cx="571498" cy="2286009"/>
            <a:chOff x="2354597" y="2930670"/>
            <a:chExt cx="294723" cy="1144722"/>
          </a:xfrm>
        </p:grpSpPr>
        <p:sp>
          <p:nvSpPr>
            <p:cNvPr id="296" name="Google Shape;296;p25">
              <a:extLst>
                <a:ext uri="{FF2B5EF4-FFF2-40B4-BE49-F238E27FC236}">
                  <a16:creationId xmlns:a16="http://schemas.microsoft.com/office/drawing/2014/main" id="{43C584BA-CBA5-EA4F-09B1-5B6D0E912679}"/>
                </a:ext>
              </a:extLst>
            </p:cNvPr>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a:extLst>
                <a:ext uri="{FF2B5EF4-FFF2-40B4-BE49-F238E27FC236}">
                  <a16:creationId xmlns:a16="http://schemas.microsoft.com/office/drawing/2014/main" id="{3D3A09DA-2A7A-8375-7E72-17ADB53E48F0}"/>
                </a:ext>
              </a:extLst>
            </p:cNvPr>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a:extLst>
                <a:ext uri="{FF2B5EF4-FFF2-40B4-BE49-F238E27FC236}">
                  <a16:creationId xmlns:a16="http://schemas.microsoft.com/office/drawing/2014/main" id="{B27DF8DE-4ACD-58FA-4293-BB6B5165E520}"/>
                </a:ext>
              </a:extLst>
            </p:cNvPr>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a:extLst>
                <a:ext uri="{FF2B5EF4-FFF2-40B4-BE49-F238E27FC236}">
                  <a16:creationId xmlns:a16="http://schemas.microsoft.com/office/drawing/2014/main" id="{3F9EA1CB-0801-0121-82BA-372DD24CDC3B}"/>
                </a:ext>
              </a:extLst>
            </p:cNvPr>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a:extLst>
                <a:ext uri="{FF2B5EF4-FFF2-40B4-BE49-F238E27FC236}">
                  <a16:creationId xmlns:a16="http://schemas.microsoft.com/office/drawing/2014/main" id="{2AEEAE57-C32D-CC1F-0613-C1870DDD3BE6}"/>
                </a:ext>
              </a:extLst>
            </p:cNvPr>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a:extLst>
                <a:ext uri="{FF2B5EF4-FFF2-40B4-BE49-F238E27FC236}">
                  <a16:creationId xmlns:a16="http://schemas.microsoft.com/office/drawing/2014/main" id="{5EDB2330-3E93-63B9-96BE-C32EA159A37B}"/>
                </a:ext>
              </a:extLst>
            </p:cNvPr>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a:extLst>
                <a:ext uri="{FF2B5EF4-FFF2-40B4-BE49-F238E27FC236}">
                  <a16:creationId xmlns:a16="http://schemas.microsoft.com/office/drawing/2014/main" id="{5822D780-1F44-0EAE-F411-0DC0BC7E2E04}"/>
                </a:ext>
              </a:extLst>
            </p:cNvPr>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7">
            <a:extLst>
              <a:ext uri="{FF2B5EF4-FFF2-40B4-BE49-F238E27FC236}">
                <a16:creationId xmlns:a16="http://schemas.microsoft.com/office/drawing/2014/main" id="{0E1AF932-0E8E-3CF4-95C2-42CF921FBB3B}"/>
              </a:ext>
            </a:extLst>
          </p:cNvPr>
          <p:cNvSpPr>
            <a:spLocks noGrp="1"/>
          </p:cNvSpPr>
          <p:nvPr>
            <p:ph type="title"/>
          </p:nvPr>
        </p:nvSpPr>
        <p:spPr>
          <a:xfrm>
            <a:off x="862827" y="444794"/>
            <a:ext cx="7704000" cy="640200"/>
          </a:xfrm>
        </p:spPr>
        <p:txBody>
          <a:bodyPr/>
          <a:lstStyle/>
          <a:p>
            <a:r>
              <a:rPr lang="en-US"/>
              <a:t>Incorporating SEL Into Activities</a:t>
            </a:r>
          </a:p>
        </p:txBody>
      </p:sp>
      <p:sp>
        <p:nvSpPr>
          <p:cNvPr id="9" name="Text Placeholder 8">
            <a:extLst>
              <a:ext uri="{FF2B5EF4-FFF2-40B4-BE49-F238E27FC236}">
                <a16:creationId xmlns:a16="http://schemas.microsoft.com/office/drawing/2014/main" id="{3A6A2034-0E1A-9D04-B007-8BD92BB7DADE}"/>
              </a:ext>
            </a:extLst>
          </p:cNvPr>
          <p:cNvSpPr>
            <a:spLocks noGrp="1"/>
          </p:cNvSpPr>
          <p:nvPr>
            <p:ph type="body" idx="1"/>
          </p:nvPr>
        </p:nvSpPr>
        <p:spPr>
          <a:xfrm>
            <a:off x="421895" y="1309817"/>
            <a:ext cx="6628166" cy="3232263"/>
          </a:xfrm>
        </p:spPr>
        <p:txBody>
          <a:bodyPr/>
          <a:lstStyle/>
          <a:p>
            <a:pPr fontAlgn="base"/>
            <a:r>
              <a:rPr lang="en-US" sz="1800"/>
              <a:t>SEL practices help students foster skills in intrapersonal &amp; interpersonal relationships, as well as decision making. SEL research also suggests that benchmarks may increase a student's likelihood of being more empowered learners and to be more connected in school.​</a:t>
            </a:r>
          </a:p>
          <a:p>
            <a:pPr fontAlgn="base"/>
            <a:r>
              <a:rPr lang="en-US" sz="1800"/>
              <a:t>Read through the SEL benchmarks and identify what goal you would like to achieve through your lesson and what might also work well with the intended activity. (You will notice there are different goal marks for different grade levels.)​</a:t>
            </a:r>
          </a:p>
          <a:p>
            <a:pPr fontAlgn="base"/>
            <a:r>
              <a:rPr lang="en-US" sz="1800"/>
              <a:t>Incorporate these goals into the directions or in discussion.​</a:t>
            </a:r>
          </a:p>
          <a:p>
            <a:endParaRPr lang="en-US"/>
          </a:p>
        </p:txBody>
      </p:sp>
    </p:spTree>
    <p:extLst>
      <p:ext uri="{BB962C8B-B14F-4D97-AF65-F5344CB8AC3E}">
        <p14:creationId xmlns:p14="http://schemas.microsoft.com/office/powerpoint/2010/main" val="233074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C5F1-A0D3-6145-54E3-FA51964844B2}"/>
              </a:ext>
            </a:extLst>
          </p:cNvPr>
          <p:cNvSpPr>
            <a:spLocks noGrp="1"/>
          </p:cNvSpPr>
          <p:nvPr>
            <p:ph type="title"/>
          </p:nvPr>
        </p:nvSpPr>
        <p:spPr/>
        <p:txBody>
          <a:bodyPr/>
          <a:lstStyle/>
          <a:p>
            <a:pPr algn="ctr"/>
            <a:r>
              <a:rPr lang="en-US" dirty="0"/>
              <a:t>Scenario</a:t>
            </a:r>
          </a:p>
        </p:txBody>
      </p:sp>
      <p:sp>
        <p:nvSpPr>
          <p:cNvPr id="3" name="Text Placeholder 2">
            <a:extLst>
              <a:ext uri="{FF2B5EF4-FFF2-40B4-BE49-F238E27FC236}">
                <a16:creationId xmlns:a16="http://schemas.microsoft.com/office/drawing/2014/main" id="{09CBC354-2698-6BB6-1FAE-AE4762CE79CC}"/>
              </a:ext>
            </a:extLst>
          </p:cNvPr>
          <p:cNvSpPr>
            <a:spLocks noGrp="1"/>
          </p:cNvSpPr>
          <p:nvPr>
            <p:ph type="body" idx="1"/>
          </p:nvPr>
        </p:nvSpPr>
        <p:spPr>
          <a:xfrm>
            <a:off x="720000" y="1152474"/>
            <a:ext cx="7772836" cy="3308689"/>
          </a:xfrm>
        </p:spPr>
        <p:txBody>
          <a:bodyPr/>
          <a:lstStyle/>
          <a:p>
            <a:r>
              <a:rPr lang="en-US" sz="1800" i="0" u="none" strike="noStrike" dirty="0">
                <a:solidFill>
                  <a:schemeClr val="tx1"/>
                </a:solidFill>
                <a:effectLst/>
                <a:latin typeface="Rockwell" panose="02060603020205020403" pitchFamily="18" charset="0"/>
              </a:rPr>
              <a:t> You're teaching a social studies lesson for Native American Heritage Month about the Three Sisters. You have an activity where the students get to plant their own seeds in a garden and harvest later in the year. What kind of questions would you ask during and after the lesson that incorporates the below </a:t>
            </a:r>
            <a:r>
              <a:rPr lang="en-US" sz="1800" i="0" u="sng" strike="noStrike" dirty="0">
                <a:solidFill>
                  <a:schemeClr val="tx1"/>
                </a:solidFill>
                <a:effectLst/>
                <a:latin typeface="Rockwell" panose="02060603020205020403" pitchFamily="18" charset="0"/>
              </a:rPr>
              <a:t>SEL benchmarks</a:t>
            </a:r>
            <a:r>
              <a:rPr lang="en-US" sz="1800" i="0" u="none" strike="noStrike" dirty="0">
                <a:solidFill>
                  <a:schemeClr val="tx1"/>
                </a:solidFill>
                <a:effectLst/>
                <a:latin typeface="Rockwell" panose="02060603020205020403" pitchFamily="18" charset="0"/>
              </a:rPr>
              <a:t>?</a:t>
            </a:r>
          </a:p>
          <a:p>
            <a:endParaRPr lang="en-US" sz="1800" b="1" i="0" u="none" strike="noStrike" dirty="0">
              <a:solidFill>
                <a:schemeClr val="tx1"/>
              </a:solidFill>
              <a:effectLst/>
              <a:latin typeface="Rockwell" panose="02060603020205020403" pitchFamily="18" charset="0"/>
            </a:endParaRPr>
          </a:p>
          <a:p>
            <a:pPr marL="139700" indent="0">
              <a:buNone/>
            </a:pPr>
            <a:endParaRPr lang="en-US" sz="1200" dirty="0">
              <a:solidFill>
                <a:schemeClr val="tx1"/>
              </a:solidFill>
            </a:endParaRPr>
          </a:p>
        </p:txBody>
      </p:sp>
      <p:sp>
        <p:nvSpPr>
          <p:cNvPr id="5" name="TextBox 4">
            <a:extLst>
              <a:ext uri="{FF2B5EF4-FFF2-40B4-BE49-F238E27FC236}">
                <a16:creationId xmlns:a16="http://schemas.microsoft.com/office/drawing/2014/main" id="{2B66A5D6-DA8A-FD4C-2CFC-44897E8B1CCA}"/>
              </a:ext>
            </a:extLst>
          </p:cNvPr>
          <p:cNvSpPr txBox="1"/>
          <p:nvPr/>
        </p:nvSpPr>
        <p:spPr>
          <a:xfrm>
            <a:off x="1194261" y="3231627"/>
            <a:ext cx="3079865" cy="954107"/>
          </a:xfrm>
          <a:prstGeom prst="rect">
            <a:avLst/>
          </a:prstGeom>
          <a:noFill/>
        </p:spPr>
        <p:txBody>
          <a:bodyPr wrap="square" rtlCol="0">
            <a:spAutoFit/>
          </a:bodyPr>
          <a:lstStyle/>
          <a:p>
            <a:r>
              <a:rPr lang="en-US" b="0" i="0" u="none" strike="noStrike" dirty="0">
                <a:solidFill>
                  <a:srgbClr val="000000"/>
                </a:solidFill>
                <a:effectLst/>
                <a:latin typeface="Arial" panose="020B0604020202020204" pitchFamily="34" charset="0"/>
              </a:rPr>
              <a:t>“2A.1a. Recognize that others may experience situations differently from them.” is the benchmark for this goal for Early elementary grades k-2.</a:t>
            </a:r>
            <a:endParaRPr lang="en-US" dirty="0"/>
          </a:p>
        </p:txBody>
      </p:sp>
      <p:sp>
        <p:nvSpPr>
          <p:cNvPr id="6" name="TextBox 5">
            <a:extLst>
              <a:ext uri="{FF2B5EF4-FFF2-40B4-BE49-F238E27FC236}">
                <a16:creationId xmlns:a16="http://schemas.microsoft.com/office/drawing/2014/main" id="{282F3AB5-32BB-9E69-86B7-8B6B7AF88F3D}"/>
              </a:ext>
            </a:extLst>
          </p:cNvPr>
          <p:cNvSpPr txBox="1"/>
          <p:nvPr/>
        </p:nvSpPr>
        <p:spPr>
          <a:xfrm>
            <a:off x="4472520" y="3175510"/>
            <a:ext cx="3821922" cy="1169551"/>
          </a:xfrm>
          <a:prstGeom prst="rect">
            <a:avLst/>
          </a:prstGeom>
          <a:noFill/>
        </p:spPr>
        <p:txBody>
          <a:bodyPr wrap="square" rtlCol="0">
            <a:spAutoFit/>
          </a:bodyPr>
          <a:lstStyle/>
          <a:p>
            <a:r>
              <a:rPr lang="en-US" b="0" i="0" u="none" strike="noStrike" dirty="0">
                <a:solidFill>
                  <a:srgbClr val="000000"/>
                </a:solidFill>
                <a:effectLst/>
                <a:latin typeface="Arial" panose="020B0604020202020204" pitchFamily="34" charset="0"/>
              </a:rPr>
              <a:t>“2A.4a. Reflect on the similarities and differences between their own perspectives and the perspectives of others, including those from different identity groups” is the benchmark for early High School grades 9-10. </a:t>
            </a:r>
            <a:endParaRPr lang="en-US" dirty="0"/>
          </a:p>
        </p:txBody>
      </p:sp>
    </p:spTree>
    <p:extLst>
      <p:ext uri="{BB962C8B-B14F-4D97-AF65-F5344CB8AC3E}">
        <p14:creationId xmlns:p14="http://schemas.microsoft.com/office/powerpoint/2010/main" val="137540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C979-4C49-B41A-2A15-C7EC5FC80B6A}"/>
              </a:ext>
            </a:extLst>
          </p:cNvPr>
          <p:cNvSpPr>
            <a:spLocks noGrp="1"/>
          </p:cNvSpPr>
          <p:nvPr>
            <p:ph type="title"/>
          </p:nvPr>
        </p:nvSpPr>
        <p:spPr/>
        <p:txBody>
          <a:bodyPr/>
          <a:lstStyle/>
          <a:p>
            <a:pPr algn="ctr"/>
            <a:r>
              <a:rPr lang="en-US" dirty="0"/>
              <a:t>Scenario</a:t>
            </a:r>
          </a:p>
        </p:txBody>
      </p:sp>
      <p:sp>
        <p:nvSpPr>
          <p:cNvPr id="3" name="Text Placeholder 2">
            <a:extLst>
              <a:ext uri="{FF2B5EF4-FFF2-40B4-BE49-F238E27FC236}">
                <a16:creationId xmlns:a16="http://schemas.microsoft.com/office/drawing/2014/main" id="{EFB420EE-02C8-478B-68A6-E9D7FEEEB402}"/>
              </a:ext>
            </a:extLst>
          </p:cNvPr>
          <p:cNvSpPr>
            <a:spLocks noGrp="1"/>
          </p:cNvSpPr>
          <p:nvPr>
            <p:ph type="body" idx="1"/>
          </p:nvPr>
        </p:nvSpPr>
        <p:spPr>
          <a:xfrm>
            <a:off x="720000" y="1152474"/>
            <a:ext cx="7704000" cy="3364107"/>
          </a:xfrm>
        </p:spPr>
        <p:txBody>
          <a:bodyPr/>
          <a:lstStyle/>
          <a:p>
            <a:r>
              <a:rPr lang="en-US" sz="1800" b="0" i="0" u="none" strike="noStrike" dirty="0">
                <a:solidFill>
                  <a:schemeClr val="tx1"/>
                </a:solidFill>
                <a:effectLst/>
                <a:latin typeface="Rockwell" panose="02060603020205020403" pitchFamily="18" charset="0"/>
              </a:rPr>
              <a:t>Can you think of any differences between how you plant seeds and how the Native Americans planted seeds? (Tools, techniques, etc.)</a:t>
            </a:r>
            <a:r>
              <a:rPr lang="en-US" sz="1800" dirty="0">
                <a:solidFill>
                  <a:schemeClr val="tx1"/>
                </a:solidFill>
                <a:latin typeface="Rockwell" panose="02060603020205020403" pitchFamily="18" charset="0"/>
              </a:rPr>
              <a:t> (9-10)</a:t>
            </a:r>
            <a:endParaRPr lang="en-US" sz="1800" b="0" i="0" u="none" strike="noStrike" dirty="0">
              <a:solidFill>
                <a:schemeClr val="tx1"/>
              </a:solidFill>
              <a:effectLst/>
              <a:latin typeface="Rockwell" panose="02060603020205020403" pitchFamily="18" charset="0"/>
            </a:endParaRPr>
          </a:p>
          <a:p>
            <a:pPr marL="139700" indent="0">
              <a:buNone/>
            </a:pPr>
            <a:endParaRPr lang="en-US" sz="1800" b="0" i="0" u="none" strike="noStrike" dirty="0">
              <a:solidFill>
                <a:schemeClr val="tx1"/>
              </a:solidFill>
              <a:effectLst/>
              <a:latin typeface="Rockwell" panose="02060603020205020403" pitchFamily="18" charset="0"/>
            </a:endParaRPr>
          </a:p>
          <a:p>
            <a:r>
              <a:rPr lang="en-US" sz="1800" b="0" i="0" u="none" strike="noStrike" dirty="0">
                <a:solidFill>
                  <a:schemeClr val="tx1"/>
                </a:solidFill>
                <a:effectLst/>
                <a:latin typeface="Rockwell" panose="02060603020205020403" pitchFamily="18" charset="0"/>
              </a:rPr>
              <a:t>What does the “three sisters” mean to you? What do you think it meant for the Native Americans? (9-10)</a:t>
            </a:r>
          </a:p>
          <a:p>
            <a:endParaRPr lang="en-US" sz="1800" dirty="0">
              <a:solidFill>
                <a:schemeClr val="tx1"/>
              </a:solidFill>
              <a:latin typeface="Rockwell" panose="02060603020205020403" pitchFamily="18" charset="0"/>
            </a:endParaRPr>
          </a:p>
          <a:p>
            <a:r>
              <a:rPr lang="en-US" sz="1800" b="0" i="0" u="none" strike="noStrike" dirty="0">
                <a:solidFill>
                  <a:schemeClr val="tx1"/>
                </a:solidFill>
                <a:effectLst/>
                <a:latin typeface="Rockwell" panose="02060603020205020403" pitchFamily="18" charset="0"/>
              </a:rPr>
              <a:t>Do you think the Native Americans ate more vegetables &amp; fruits than you do? Why or why not? (K-2)</a:t>
            </a:r>
            <a:endParaRPr lang="en-US" dirty="0">
              <a:solidFill>
                <a:schemeClr val="tx1"/>
              </a:solidFill>
            </a:endParaRPr>
          </a:p>
        </p:txBody>
      </p:sp>
      <p:grpSp>
        <p:nvGrpSpPr>
          <p:cNvPr id="4" name="Google Shape;616;p30">
            <a:extLst>
              <a:ext uri="{FF2B5EF4-FFF2-40B4-BE49-F238E27FC236}">
                <a16:creationId xmlns:a16="http://schemas.microsoft.com/office/drawing/2014/main" id="{91F0FC73-38C5-A417-37BD-B5F7C2ECF61A}"/>
              </a:ext>
            </a:extLst>
          </p:cNvPr>
          <p:cNvGrpSpPr/>
          <p:nvPr/>
        </p:nvGrpSpPr>
        <p:grpSpPr>
          <a:xfrm>
            <a:off x="8418874" y="1759303"/>
            <a:ext cx="574565" cy="3152751"/>
            <a:chOff x="7542299" y="2507927"/>
            <a:chExt cx="227650" cy="1249159"/>
          </a:xfrm>
        </p:grpSpPr>
        <p:sp>
          <p:nvSpPr>
            <p:cNvPr id="5" name="Google Shape;617;p30">
              <a:extLst>
                <a:ext uri="{FF2B5EF4-FFF2-40B4-BE49-F238E27FC236}">
                  <a16:creationId xmlns:a16="http://schemas.microsoft.com/office/drawing/2014/main" id="{D286D58F-7E52-8E29-919A-872FB978DFF9}"/>
                </a:ext>
              </a:extLst>
            </p:cNvPr>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8;p30">
              <a:extLst>
                <a:ext uri="{FF2B5EF4-FFF2-40B4-BE49-F238E27FC236}">
                  <a16:creationId xmlns:a16="http://schemas.microsoft.com/office/drawing/2014/main" id="{179746A5-44DE-A499-02D7-06305D791F88}"/>
                </a:ext>
              </a:extLst>
            </p:cNvPr>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9;p30">
              <a:extLst>
                <a:ext uri="{FF2B5EF4-FFF2-40B4-BE49-F238E27FC236}">
                  <a16:creationId xmlns:a16="http://schemas.microsoft.com/office/drawing/2014/main" id="{5E316D7A-62A1-7343-ADB6-EBA86AEB783F}"/>
                </a:ext>
              </a:extLst>
            </p:cNvPr>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0;p30">
              <a:extLst>
                <a:ext uri="{FF2B5EF4-FFF2-40B4-BE49-F238E27FC236}">
                  <a16:creationId xmlns:a16="http://schemas.microsoft.com/office/drawing/2014/main" id="{2AB0E352-B9D3-564B-9157-B4CAC60D357B}"/>
                </a:ext>
              </a:extLst>
            </p:cNvPr>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0">
              <a:extLst>
                <a:ext uri="{FF2B5EF4-FFF2-40B4-BE49-F238E27FC236}">
                  <a16:creationId xmlns:a16="http://schemas.microsoft.com/office/drawing/2014/main" id="{417C81D3-F669-17CC-7004-DEC8270D38FE}"/>
                </a:ext>
              </a:extLst>
            </p:cNvPr>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2;p30">
              <a:extLst>
                <a:ext uri="{FF2B5EF4-FFF2-40B4-BE49-F238E27FC236}">
                  <a16:creationId xmlns:a16="http://schemas.microsoft.com/office/drawing/2014/main" id="{029423B8-FD29-51D2-8B49-5495E71E4C48}"/>
                </a:ext>
              </a:extLst>
            </p:cNvPr>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3;p30">
              <a:extLst>
                <a:ext uri="{FF2B5EF4-FFF2-40B4-BE49-F238E27FC236}">
                  <a16:creationId xmlns:a16="http://schemas.microsoft.com/office/drawing/2014/main" id="{4FEE30F3-2FC0-9583-D86B-A5095D5B0683}"/>
                </a:ext>
              </a:extLst>
            </p:cNvPr>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4;p30">
              <a:extLst>
                <a:ext uri="{FF2B5EF4-FFF2-40B4-BE49-F238E27FC236}">
                  <a16:creationId xmlns:a16="http://schemas.microsoft.com/office/drawing/2014/main" id="{FBC752EE-D2ED-1880-62A2-5D33FE1FA4BD}"/>
                </a:ext>
              </a:extLst>
            </p:cNvPr>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5;p30">
              <a:extLst>
                <a:ext uri="{FF2B5EF4-FFF2-40B4-BE49-F238E27FC236}">
                  <a16:creationId xmlns:a16="http://schemas.microsoft.com/office/drawing/2014/main" id="{9938E47E-37F0-12C6-CCB7-062110587E11}"/>
                </a:ext>
              </a:extLst>
            </p:cNvPr>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6;p30">
              <a:extLst>
                <a:ext uri="{FF2B5EF4-FFF2-40B4-BE49-F238E27FC236}">
                  <a16:creationId xmlns:a16="http://schemas.microsoft.com/office/drawing/2014/main" id="{A5C29705-992A-C080-8C0E-1F5B4912FF91}"/>
                </a:ext>
              </a:extLst>
            </p:cNvPr>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7;p30">
              <a:extLst>
                <a:ext uri="{FF2B5EF4-FFF2-40B4-BE49-F238E27FC236}">
                  <a16:creationId xmlns:a16="http://schemas.microsoft.com/office/drawing/2014/main" id="{1523BEF0-EC37-123A-14A2-7183F740B8EB}"/>
                </a:ext>
              </a:extLst>
            </p:cNvPr>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8;p30">
              <a:extLst>
                <a:ext uri="{FF2B5EF4-FFF2-40B4-BE49-F238E27FC236}">
                  <a16:creationId xmlns:a16="http://schemas.microsoft.com/office/drawing/2014/main" id="{1A69C23C-2979-23EF-DBEA-BF87D48CAFDE}"/>
                </a:ext>
              </a:extLst>
            </p:cNvPr>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9;p30">
              <a:extLst>
                <a:ext uri="{FF2B5EF4-FFF2-40B4-BE49-F238E27FC236}">
                  <a16:creationId xmlns:a16="http://schemas.microsoft.com/office/drawing/2014/main" id="{8DCA1375-5ECB-7ED2-D475-30D98784D32C}"/>
                </a:ext>
              </a:extLst>
            </p:cNvPr>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0;p30">
              <a:extLst>
                <a:ext uri="{FF2B5EF4-FFF2-40B4-BE49-F238E27FC236}">
                  <a16:creationId xmlns:a16="http://schemas.microsoft.com/office/drawing/2014/main" id="{AD411F2E-1246-09C4-C01C-AD4215B676AA}"/>
                </a:ext>
              </a:extLst>
            </p:cNvPr>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1;p30">
              <a:extLst>
                <a:ext uri="{FF2B5EF4-FFF2-40B4-BE49-F238E27FC236}">
                  <a16:creationId xmlns:a16="http://schemas.microsoft.com/office/drawing/2014/main" id="{1972EFA9-DD69-225F-B93B-1E788D401C67}"/>
                </a:ext>
              </a:extLst>
            </p:cNvPr>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2;p30">
              <a:extLst>
                <a:ext uri="{FF2B5EF4-FFF2-40B4-BE49-F238E27FC236}">
                  <a16:creationId xmlns:a16="http://schemas.microsoft.com/office/drawing/2014/main" id="{9EBDA2F6-26D1-BFFB-1707-87C62749FEC3}"/>
                </a:ext>
              </a:extLst>
            </p:cNvPr>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3;p30">
              <a:extLst>
                <a:ext uri="{FF2B5EF4-FFF2-40B4-BE49-F238E27FC236}">
                  <a16:creationId xmlns:a16="http://schemas.microsoft.com/office/drawing/2014/main" id="{786F6A63-3BB1-2918-85E4-F323D3D24686}"/>
                </a:ext>
              </a:extLst>
            </p:cNvPr>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4;p30">
              <a:extLst>
                <a:ext uri="{FF2B5EF4-FFF2-40B4-BE49-F238E27FC236}">
                  <a16:creationId xmlns:a16="http://schemas.microsoft.com/office/drawing/2014/main" id="{E23AB8F2-36BA-1F83-056A-CF4D375ACBE6}"/>
                </a:ext>
              </a:extLst>
            </p:cNvPr>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37;p30">
            <a:extLst>
              <a:ext uri="{FF2B5EF4-FFF2-40B4-BE49-F238E27FC236}">
                <a16:creationId xmlns:a16="http://schemas.microsoft.com/office/drawing/2014/main" id="{D306A712-E210-53B0-5D0D-64D734FE46D6}"/>
              </a:ext>
            </a:extLst>
          </p:cNvPr>
          <p:cNvGrpSpPr/>
          <p:nvPr/>
        </p:nvGrpSpPr>
        <p:grpSpPr>
          <a:xfrm>
            <a:off x="6001481" y="4402773"/>
            <a:ext cx="2629139" cy="507739"/>
            <a:chOff x="6109433" y="2440258"/>
            <a:chExt cx="1033548" cy="199599"/>
          </a:xfrm>
        </p:grpSpPr>
        <p:sp>
          <p:nvSpPr>
            <p:cNvPr id="24" name="Google Shape;538;p30">
              <a:extLst>
                <a:ext uri="{FF2B5EF4-FFF2-40B4-BE49-F238E27FC236}">
                  <a16:creationId xmlns:a16="http://schemas.microsoft.com/office/drawing/2014/main" id="{BE1E4EF4-01D3-49B3-2128-C67E3D972B6A}"/>
                </a:ext>
              </a:extLst>
            </p:cNvPr>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9;p30">
              <a:extLst>
                <a:ext uri="{FF2B5EF4-FFF2-40B4-BE49-F238E27FC236}">
                  <a16:creationId xmlns:a16="http://schemas.microsoft.com/office/drawing/2014/main" id="{6FC63215-6205-B401-9938-91EA2D843689}"/>
                </a:ext>
              </a:extLst>
            </p:cNvPr>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0;p30">
              <a:extLst>
                <a:ext uri="{FF2B5EF4-FFF2-40B4-BE49-F238E27FC236}">
                  <a16:creationId xmlns:a16="http://schemas.microsoft.com/office/drawing/2014/main" id="{E13D97EA-5B6B-F2DB-7CAC-57EE4E6F9294}"/>
                </a:ext>
              </a:extLst>
            </p:cNvPr>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1;p30">
              <a:extLst>
                <a:ext uri="{FF2B5EF4-FFF2-40B4-BE49-F238E27FC236}">
                  <a16:creationId xmlns:a16="http://schemas.microsoft.com/office/drawing/2014/main" id="{A7EC9CFC-551B-E9E1-AF1B-931F25CAB04E}"/>
                </a:ext>
              </a:extLst>
            </p:cNvPr>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42;p30">
              <a:extLst>
                <a:ext uri="{FF2B5EF4-FFF2-40B4-BE49-F238E27FC236}">
                  <a16:creationId xmlns:a16="http://schemas.microsoft.com/office/drawing/2014/main" id="{DC653738-AC9B-97D1-E818-AFE86FBF69FA}"/>
                </a:ext>
              </a:extLst>
            </p:cNvPr>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3;p30">
              <a:extLst>
                <a:ext uri="{FF2B5EF4-FFF2-40B4-BE49-F238E27FC236}">
                  <a16:creationId xmlns:a16="http://schemas.microsoft.com/office/drawing/2014/main" id="{0F010617-2519-2F86-F3C2-52E495F6DAAE}"/>
                </a:ext>
              </a:extLst>
            </p:cNvPr>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4;p30">
              <a:extLst>
                <a:ext uri="{FF2B5EF4-FFF2-40B4-BE49-F238E27FC236}">
                  <a16:creationId xmlns:a16="http://schemas.microsoft.com/office/drawing/2014/main" id="{F0C2801F-6A6C-696D-8A31-4F2F754BFF21}"/>
                </a:ext>
              </a:extLst>
            </p:cNvPr>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39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E246-CBDD-4B7C-3734-5908255A1226}"/>
              </a:ext>
            </a:extLst>
          </p:cNvPr>
          <p:cNvSpPr>
            <a:spLocks noGrp="1"/>
          </p:cNvSpPr>
          <p:nvPr>
            <p:ph type="title"/>
          </p:nvPr>
        </p:nvSpPr>
        <p:spPr>
          <a:xfrm>
            <a:off x="720000" y="1779372"/>
            <a:ext cx="7704000" cy="640200"/>
          </a:xfrm>
        </p:spPr>
        <p:txBody>
          <a:bodyPr/>
          <a:lstStyle/>
          <a:p>
            <a:pPr algn="ctr"/>
            <a:r>
              <a:rPr lang="en-US" sz="2800">
                <a:solidFill>
                  <a:schemeClr val="tx2">
                    <a:lumMod val="75000"/>
                  </a:schemeClr>
                </a:solidFill>
                <a:latin typeface="Barlow Semi Condensed ExtraBold" panose="00000906000000000000" pitchFamily="2" charset="0"/>
              </a:rPr>
              <a:t>3. NYS Learning Standards </a:t>
            </a:r>
            <a:br>
              <a:rPr lang="en-US" sz="2800">
                <a:solidFill>
                  <a:schemeClr val="tx2">
                    <a:lumMod val="75000"/>
                  </a:schemeClr>
                </a:solidFill>
                <a:latin typeface="Barlow Semi Condensed ExtraBold" panose="00000906000000000000" pitchFamily="2" charset="0"/>
              </a:rPr>
            </a:br>
            <a:endParaRPr lang="en-US" sz="2800"/>
          </a:p>
        </p:txBody>
      </p:sp>
      <p:sp>
        <p:nvSpPr>
          <p:cNvPr id="3" name="Text Placeholder 2">
            <a:extLst>
              <a:ext uri="{FF2B5EF4-FFF2-40B4-BE49-F238E27FC236}">
                <a16:creationId xmlns:a16="http://schemas.microsoft.com/office/drawing/2014/main" id="{2A716A16-6402-E581-8D21-CE3B932083E4}"/>
              </a:ext>
            </a:extLst>
          </p:cNvPr>
          <p:cNvSpPr>
            <a:spLocks noGrp="1"/>
          </p:cNvSpPr>
          <p:nvPr>
            <p:ph type="body" idx="1"/>
          </p:nvPr>
        </p:nvSpPr>
        <p:spPr>
          <a:xfrm>
            <a:off x="720000" y="2400960"/>
            <a:ext cx="7704000" cy="2270556"/>
          </a:xfrm>
        </p:spPr>
        <p:txBody>
          <a:bodyPr/>
          <a:lstStyle/>
          <a:p>
            <a:pPr fontAlgn="base"/>
            <a:r>
              <a:rPr lang="en-US" sz="2000" dirty="0"/>
              <a:t>21st CCLC programs are required to adhere to the NYS learning standards​</a:t>
            </a:r>
          </a:p>
          <a:p>
            <a:pPr fontAlgn="base"/>
            <a:r>
              <a:rPr lang="en-US" sz="2000" dirty="0"/>
              <a:t>Learning standards articulate what all students should know and be able to do as a result of instruction in subject area and grade level​</a:t>
            </a:r>
          </a:p>
          <a:p>
            <a:pPr fontAlgn="base"/>
            <a:r>
              <a:rPr lang="en-US" sz="2000" dirty="0"/>
              <a:t>All NYS learning standards can be found at </a:t>
            </a:r>
            <a:r>
              <a:rPr lang="en-US" sz="2000" u="sng" dirty="0">
                <a:hlinkClick r:id="rId2"/>
              </a:rPr>
              <a:t>https://www.nysed.gov/standards-instruction</a:t>
            </a:r>
            <a:endParaRPr lang="en-US" sz="2000" dirty="0"/>
          </a:p>
        </p:txBody>
      </p:sp>
      <p:pic>
        <p:nvPicPr>
          <p:cNvPr id="4098" name="Picture 2" descr="A black map of the state of new york&#10;&#10;Description automatically generated">
            <a:extLst>
              <a:ext uri="{FF2B5EF4-FFF2-40B4-BE49-F238E27FC236}">
                <a16:creationId xmlns:a16="http://schemas.microsoft.com/office/drawing/2014/main" id="{609DED0F-272C-1166-B6D3-CAF2830BC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2" y="417297"/>
            <a:ext cx="239077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7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526;p30">
            <a:extLst>
              <a:ext uri="{FF2B5EF4-FFF2-40B4-BE49-F238E27FC236}">
                <a16:creationId xmlns:a16="http://schemas.microsoft.com/office/drawing/2014/main" id="{E800C2D4-8DEC-36DD-D218-E929195C4E60}"/>
              </a:ext>
            </a:extLst>
          </p:cNvPr>
          <p:cNvGrpSpPr/>
          <p:nvPr/>
        </p:nvGrpSpPr>
        <p:grpSpPr>
          <a:xfrm flipH="1">
            <a:off x="5748865" y="4547116"/>
            <a:ext cx="2701588" cy="417910"/>
            <a:chOff x="6036728" y="3173699"/>
            <a:chExt cx="1246803" cy="262915"/>
          </a:xfrm>
        </p:grpSpPr>
        <p:sp>
          <p:nvSpPr>
            <p:cNvPr id="5" name="Google Shape;527;p30">
              <a:extLst>
                <a:ext uri="{FF2B5EF4-FFF2-40B4-BE49-F238E27FC236}">
                  <a16:creationId xmlns:a16="http://schemas.microsoft.com/office/drawing/2014/main" id="{691CCC4F-AA79-8C10-70B3-DA6192521670}"/>
                </a:ext>
              </a:extLst>
            </p:cNvPr>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8;p30">
              <a:extLst>
                <a:ext uri="{FF2B5EF4-FFF2-40B4-BE49-F238E27FC236}">
                  <a16:creationId xmlns:a16="http://schemas.microsoft.com/office/drawing/2014/main" id="{90DF18EB-40ED-DA7B-964A-C6F82A933994}"/>
                </a:ext>
              </a:extLst>
            </p:cNvPr>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9;p30">
              <a:extLst>
                <a:ext uri="{FF2B5EF4-FFF2-40B4-BE49-F238E27FC236}">
                  <a16:creationId xmlns:a16="http://schemas.microsoft.com/office/drawing/2014/main" id="{40E436C7-67EC-BFC1-9107-F88F0A836103}"/>
                </a:ext>
              </a:extLst>
            </p:cNvPr>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0;p30">
              <a:extLst>
                <a:ext uri="{FF2B5EF4-FFF2-40B4-BE49-F238E27FC236}">
                  <a16:creationId xmlns:a16="http://schemas.microsoft.com/office/drawing/2014/main" id="{D7D25ADD-37E1-ACEF-B7B8-882A06FD46DB}"/>
                </a:ext>
              </a:extLst>
            </p:cNvPr>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1;p30">
              <a:extLst>
                <a:ext uri="{FF2B5EF4-FFF2-40B4-BE49-F238E27FC236}">
                  <a16:creationId xmlns:a16="http://schemas.microsoft.com/office/drawing/2014/main" id="{1B501EB0-69F6-D1E6-D5B7-DEBC65DD8FC5}"/>
                </a:ext>
              </a:extLst>
            </p:cNvPr>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2;p30">
              <a:extLst>
                <a:ext uri="{FF2B5EF4-FFF2-40B4-BE49-F238E27FC236}">
                  <a16:creationId xmlns:a16="http://schemas.microsoft.com/office/drawing/2014/main" id="{76B7BCBC-CA3F-1601-8912-BE10D955E7EA}"/>
                </a:ext>
              </a:extLst>
            </p:cNvPr>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3;p30">
              <a:extLst>
                <a:ext uri="{FF2B5EF4-FFF2-40B4-BE49-F238E27FC236}">
                  <a16:creationId xmlns:a16="http://schemas.microsoft.com/office/drawing/2014/main" id="{17439A32-1D84-4383-E619-35010D99C556}"/>
                </a:ext>
              </a:extLst>
            </p:cNvPr>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4;p30">
              <a:extLst>
                <a:ext uri="{FF2B5EF4-FFF2-40B4-BE49-F238E27FC236}">
                  <a16:creationId xmlns:a16="http://schemas.microsoft.com/office/drawing/2014/main" id="{8C8DAEF2-881C-3133-ABCB-DFB3B56E9624}"/>
                </a:ext>
              </a:extLst>
            </p:cNvPr>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5;p30">
              <a:extLst>
                <a:ext uri="{FF2B5EF4-FFF2-40B4-BE49-F238E27FC236}">
                  <a16:creationId xmlns:a16="http://schemas.microsoft.com/office/drawing/2014/main" id="{68598930-A347-D0D8-66CD-2DA6366C30FC}"/>
                </a:ext>
              </a:extLst>
            </p:cNvPr>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6;p30">
              <a:extLst>
                <a:ext uri="{FF2B5EF4-FFF2-40B4-BE49-F238E27FC236}">
                  <a16:creationId xmlns:a16="http://schemas.microsoft.com/office/drawing/2014/main" id="{B1EF12BB-4197-2374-A218-A85D387A8B28}"/>
                </a:ext>
              </a:extLst>
            </p:cNvPr>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37;p30">
            <a:extLst>
              <a:ext uri="{FF2B5EF4-FFF2-40B4-BE49-F238E27FC236}">
                <a16:creationId xmlns:a16="http://schemas.microsoft.com/office/drawing/2014/main" id="{5917B17B-41EB-FF99-6963-1AE92AAAE497}"/>
              </a:ext>
            </a:extLst>
          </p:cNvPr>
          <p:cNvGrpSpPr/>
          <p:nvPr/>
        </p:nvGrpSpPr>
        <p:grpSpPr>
          <a:xfrm>
            <a:off x="5958090" y="4227862"/>
            <a:ext cx="2239505" cy="317266"/>
            <a:chOff x="6109433" y="2440258"/>
            <a:chExt cx="1033548" cy="199599"/>
          </a:xfrm>
        </p:grpSpPr>
        <p:sp>
          <p:nvSpPr>
            <p:cNvPr id="17" name="Google Shape;538;p30">
              <a:extLst>
                <a:ext uri="{FF2B5EF4-FFF2-40B4-BE49-F238E27FC236}">
                  <a16:creationId xmlns:a16="http://schemas.microsoft.com/office/drawing/2014/main" id="{3BA68054-2E35-549B-7325-695C671A648A}"/>
                </a:ext>
              </a:extLst>
            </p:cNvPr>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9;p30">
              <a:extLst>
                <a:ext uri="{FF2B5EF4-FFF2-40B4-BE49-F238E27FC236}">
                  <a16:creationId xmlns:a16="http://schemas.microsoft.com/office/drawing/2014/main" id="{4AF76DE1-2E5B-FE50-EA58-E1624D8448B6}"/>
                </a:ext>
              </a:extLst>
            </p:cNvPr>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0;p30">
              <a:extLst>
                <a:ext uri="{FF2B5EF4-FFF2-40B4-BE49-F238E27FC236}">
                  <a16:creationId xmlns:a16="http://schemas.microsoft.com/office/drawing/2014/main" id="{4E40DCEF-2808-39A9-F3CE-950D99E45C80}"/>
                </a:ext>
              </a:extLst>
            </p:cNvPr>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1;p30">
              <a:extLst>
                <a:ext uri="{FF2B5EF4-FFF2-40B4-BE49-F238E27FC236}">
                  <a16:creationId xmlns:a16="http://schemas.microsoft.com/office/drawing/2014/main" id="{8995E226-12AB-4C13-2B50-095D9B218429}"/>
                </a:ext>
              </a:extLst>
            </p:cNvPr>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2;p30">
              <a:extLst>
                <a:ext uri="{FF2B5EF4-FFF2-40B4-BE49-F238E27FC236}">
                  <a16:creationId xmlns:a16="http://schemas.microsoft.com/office/drawing/2014/main" id="{FFA8C008-9758-F756-563E-D9822C3CBD7D}"/>
                </a:ext>
              </a:extLst>
            </p:cNvPr>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3;p30">
              <a:extLst>
                <a:ext uri="{FF2B5EF4-FFF2-40B4-BE49-F238E27FC236}">
                  <a16:creationId xmlns:a16="http://schemas.microsoft.com/office/drawing/2014/main" id="{A9375DA5-EECC-0691-1FDC-C72108EA023E}"/>
                </a:ext>
              </a:extLst>
            </p:cNvPr>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4;p30">
              <a:extLst>
                <a:ext uri="{FF2B5EF4-FFF2-40B4-BE49-F238E27FC236}">
                  <a16:creationId xmlns:a16="http://schemas.microsoft.com/office/drawing/2014/main" id="{1336EEEF-8BAF-0C3F-AF3F-54FF60159412}"/>
                </a:ext>
              </a:extLst>
            </p:cNvPr>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3">
            <a:extLst>
              <a:ext uri="{FF2B5EF4-FFF2-40B4-BE49-F238E27FC236}">
                <a16:creationId xmlns:a16="http://schemas.microsoft.com/office/drawing/2014/main" id="{D4ECE6B9-3561-3307-C9B0-2440EFAFD2F2}"/>
              </a:ext>
            </a:extLst>
          </p:cNvPr>
          <p:cNvSpPr>
            <a:spLocks noGrp="1"/>
          </p:cNvSpPr>
          <p:nvPr>
            <p:ph type="title"/>
          </p:nvPr>
        </p:nvSpPr>
        <p:spPr>
          <a:xfrm>
            <a:off x="760195" y="387429"/>
            <a:ext cx="7704000" cy="640200"/>
          </a:xfrm>
        </p:spPr>
        <p:txBody>
          <a:bodyPr/>
          <a:lstStyle/>
          <a:p>
            <a:pPr algn="ctr"/>
            <a:r>
              <a:rPr lang="en-US"/>
              <a:t>NYS Learning Standard Examples</a:t>
            </a:r>
          </a:p>
        </p:txBody>
      </p:sp>
      <p:sp>
        <p:nvSpPr>
          <p:cNvPr id="16" name="Text Placeholder 15">
            <a:extLst>
              <a:ext uri="{FF2B5EF4-FFF2-40B4-BE49-F238E27FC236}">
                <a16:creationId xmlns:a16="http://schemas.microsoft.com/office/drawing/2014/main" id="{4C464CE4-BD91-29EA-68CE-579BA7ED3798}"/>
              </a:ext>
            </a:extLst>
          </p:cNvPr>
          <p:cNvSpPr>
            <a:spLocks noGrp="1"/>
          </p:cNvSpPr>
          <p:nvPr>
            <p:ph type="body" idx="1"/>
          </p:nvPr>
        </p:nvSpPr>
        <p:spPr>
          <a:xfrm>
            <a:off x="746453" y="1221169"/>
            <a:ext cx="7704000" cy="2950986"/>
          </a:xfrm>
        </p:spPr>
        <p:txBody>
          <a:bodyPr/>
          <a:lstStyle/>
          <a:p>
            <a:pPr fontAlgn="base"/>
            <a:r>
              <a:rPr lang="en-US" sz="1400"/>
              <a:t>3-ESS2-1: Represent data in tables and graphical displays to describe typical weather conditions expected during a particular season. (Subject area - Science, Grade level - Elementary 3-5)​</a:t>
            </a:r>
          </a:p>
          <a:p>
            <a:pPr fontAlgn="base"/>
            <a:r>
              <a:rPr lang="en-US" sz="1400"/>
              <a:t>MS-LS1-5: Construct a scientific explanation based on evidence for how environmental and genetic factors influence the growth of organisms. (Subject area - Science, Grade level - Middle School 6-8)​</a:t>
            </a:r>
          </a:p>
          <a:p>
            <a:pPr fontAlgn="base"/>
            <a:r>
              <a:rPr lang="en-US" sz="1400"/>
              <a:t>NY-6.RP.1: Understand the concept of a ratio and use ratio language to describe a ratio relationship between two quantities.(Subject area - Math, Grade level - 6th grade)​</a:t>
            </a:r>
          </a:p>
          <a:p>
            <a:pPr fontAlgn="base"/>
            <a:r>
              <a:rPr lang="en-US" sz="1400"/>
              <a:t>NY-1.OA.3: Apply properties of operations as strategies to add and subtract. (Subject area - Math, Grade level - 1st grade)​</a:t>
            </a:r>
          </a:p>
          <a:p>
            <a:pPr fontAlgn="base"/>
            <a:r>
              <a:rPr lang="en-US" sz="1400"/>
              <a:t>MU:Cr1.1.6 a: Generate rhythmic and melodic ideas over given harmonic accompaniments within AB and ABA forms, and Identify connection to purpose and context (Subject area - Music, Grade level - 5th grade)​</a:t>
            </a:r>
          </a:p>
          <a:p>
            <a:endParaRPr lang="en-US"/>
          </a:p>
        </p:txBody>
      </p:sp>
    </p:spTree>
    <p:extLst>
      <p:ext uri="{BB962C8B-B14F-4D97-AF65-F5344CB8AC3E}">
        <p14:creationId xmlns:p14="http://schemas.microsoft.com/office/powerpoint/2010/main" val="257260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group of children holding hands around a globe&#10;&#10;AI-generated content may be incorrect.">
            <a:extLst>
              <a:ext uri="{FF2B5EF4-FFF2-40B4-BE49-F238E27FC236}">
                <a16:creationId xmlns:a16="http://schemas.microsoft.com/office/drawing/2014/main" id="{A61C3320-3695-67EB-A417-9CCFB85FBEFE}"/>
              </a:ext>
            </a:extLst>
          </p:cNvPr>
          <p:cNvPicPr>
            <a:picLocks noChangeAspect="1"/>
          </p:cNvPicPr>
          <p:nvPr/>
        </p:nvPicPr>
        <p:blipFill>
          <a:blip r:embed="rId2"/>
          <a:stretch>
            <a:fillRect/>
          </a:stretch>
        </p:blipFill>
        <p:spPr>
          <a:xfrm>
            <a:off x="6048778" y="1954331"/>
            <a:ext cx="2264480" cy="2212259"/>
          </a:xfrm>
          <a:prstGeom prst="rect">
            <a:avLst/>
          </a:prstGeom>
        </p:spPr>
      </p:pic>
      <p:sp>
        <p:nvSpPr>
          <p:cNvPr id="21" name="Title 20">
            <a:extLst>
              <a:ext uri="{FF2B5EF4-FFF2-40B4-BE49-F238E27FC236}">
                <a16:creationId xmlns:a16="http://schemas.microsoft.com/office/drawing/2014/main" id="{9125AFAF-9E7F-8AEB-7D34-9858095F7A71}"/>
              </a:ext>
            </a:extLst>
          </p:cNvPr>
          <p:cNvSpPr>
            <a:spLocks noGrp="1"/>
          </p:cNvSpPr>
          <p:nvPr>
            <p:ph type="title"/>
          </p:nvPr>
        </p:nvSpPr>
        <p:spPr>
          <a:xfrm>
            <a:off x="752410" y="755490"/>
            <a:ext cx="7137883" cy="670279"/>
          </a:xfrm>
        </p:spPr>
        <p:txBody>
          <a:bodyPr/>
          <a:lstStyle/>
          <a:p>
            <a:pPr algn="ctr"/>
            <a:r>
              <a:rPr lang="en-US" sz="2800" dirty="0">
                <a:solidFill>
                  <a:schemeClr val="tx2">
                    <a:lumMod val="50000"/>
                  </a:schemeClr>
                </a:solidFill>
              </a:rPr>
              <a:t> Culturally Responsive-Sustaining Education </a:t>
            </a:r>
          </a:p>
        </p:txBody>
      </p:sp>
      <p:sp>
        <p:nvSpPr>
          <p:cNvPr id="22" name="Subtitle 21">
            <a:extLst>
              <a:ext uri="{FF2B5EF4-FFF2-40B4-BE49-F238E27FC236}">
                <a16:creationId xmlns:a16="http://schemas.microsoft.com/office/drawing/2014/main" id="{98BE69DE-DC9B-7EE3-9E25-40C1DCDA9008}"/>
              </a:ext>
            </a:extLst>
          </p:cNvPr>
          <p:cNvSpPr>
            <a:spLocks noGrp="1"/>
          </p:cNvSpPr>
          <p:nvPr>
            <p:ph type="subTitle" idx="1"/>
          </p:nvPr>
        </p:nvSpPr>
        <p:spPr>
          <a:xfrm>
            <a:off x="752410" y="1611702"/>
            <a:ext cx="5212200" cy="2897518"/>
          </a:xfrm>
        </p:spPr>
        <p:txBody>
          <a:bodyPr/>
          <a:lstStyle/>
          <a:p>
            <a:pPr>
              <a:buFont typeface="Arial" panose="020B0604020202020204" pitchFamily="34" charset="0"/>
              <a:buChar char="•"/>
            </a:pPr>
            <a:r>
              <a:rPr lang="en-US" sz="2000">
                <a:latin typeface="Catamaran" panose="020B0604020202020204" charset="0"/>
                <a:cs typeface="Catamaran" panose="020B0604020202020204" charset="0"/>
              </a:rPr>
              <a:t>CR-S Education is grounded in a cultural view of learning and human development in which multiple expressions of diversity are recognized and regarded as assets for teaching and learning.</a:t>
            </a:r>
          </a:p>
          <a:p>
            <a:pPr>
              <a:buFont typeface="Arial" panose="020B0604020202020204" pitchFamily="34" charset="0"/>
              <a:buChar char="•"/>
            </a:pPr>
            <a:r>
              <a:rPr lang="en-US" sz="2000">
                <a:latin typeface="Catamaran" panose="020B0604020202020204" charset="0"/>
                <a:cs typeface="Catamaran" panose="020B0604020202020204" charset="0"/>
              </a:rPr>
              <a:t>Lesson plans &amp; activities that are intentionally designed to include student voice and choice.</a:t>
            </a:r>
          </a:p>
          <a:p>
            <a:endParaRPr lang="en-US"/>
          </a:p>
        </p:txBody>
      </p:sp>
    </p:spTree>
    <p:extLst>
      <p:ext uri="{BB962C8B-B14F-4D97-AF65-F5344CB8AC3E}">
        <p14:creationId xmlns:p14="http://schemas.microsoft.com/office/powerpoint/2010/main" val="20094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2280494" y="730068"/>
            <a:ext cx="5832000" cy="78562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chemeClr val="tx1"/>
                </a:solidFill>
              </a:rPr>
              <a:t>Workshop Objectives</a:t>
            </a:r>
            <a:endParaRPr>
              <a:solidFill>
                <a:schemeClr val="tx1"/>
              </a:solidFill>
            </a:endParaRPr>
          </a:p>
        </p:txBody>
      </p:sp>
      <p:sp>
        <p:nvSpPr>
          <p:cNvPr id="269" name="Google Shape;269;p25"/>
          <p:cNvSpPr txBox="1">
            <a:spLocks noGrp="1"/>
          </p:cNvSpPr>
          <p:nvPr>
            <p:ph type="subTitle" idx="1"/>
          </p:nvPr>
        </p:nvSpPr>
        <p:spPr>
          <a:xfrm>
            <a:off x="605272" y="1436970"/>
            <a:ext cx="5212200" cy="3261736"/>
          </a:xfrm>
          <a:prstGeom prst="rect">
            <a:avLst/>
          </a:prstGeom>
        </p:spPr>
        <p:txBody>
          <a:bodyPr spcFirstLastPara="1" wrap="square" lIns="91425" tIns="91425" rIns="91425" bIns="91425" anchor="t" anchorCtr="0">
            <a:noAutofit/>
          </a:bodyPr>
          <a:lstStyle/>
          <a:p>
            <a:pPr fontAlgn="base"/>
            <a:r>
              <a:rPr lang="en-US" dirty="0"/>
              <a:t>By the end of today’s session, you will be able to:​</a:t>
            </a:r>
          </a:p>
          <a:p>
            <a:pPr fontAlgn="base">
              <a:buFont typeface="Arial" panose="020B0604020202020204" pitchFamily="34" charset="0"/>
              <a:buChar char="•"/>
            </a:pPr>
            <a:r>
              <a:rPr lang="en-US" dirty="0"/>
              <a:t>Write clear, complete lesson plans using the NYSED template​</a:t>
            </a:r>
          </a:p>
          <a:p>
            <a:pPr fontAlgn="base">
              <a:buFont typeface="Arial" panose="020B0604020202020204" pitchFamily="34" charset="0"/>
              <a:buChar char="•"/>
            </a:pPr>
            <a:r>
              <a:rPr lang="en-US" dirty="0"/>
              <a:t>Include strong learning objectives, SMART goals, aligned activities and assessments​</a:t>
            </a:r>
          </a:p>
          <a:p>
            <a:pPr fontAlgn="base">
              <a:buFont typeface="Arial" panose="020B0604020202020204" pitchFamily="34" charset="0"/>
              <a:buChar char="•"/>
            </a:pPr>
            <a:r>
              <a:rPr lang="en-US" dirty="0"/>
              <a:t>Integrate NYS Learning Standards and SEL Benchmarks (</a:t>
            </a:r>
            <a:r>
              <a:rPr lang="en-US" b="1" dirty="0"/>
              <a:t>E-2 requirement</a:t>
            </a:r>
            <a:r>
              <a:rPr lang="en-US" dirty="0"/>
              <a:t>)​</a:t>
            </a:r>
          </a:p>
          <a:p>
            <a:pPr fontAlgn="base">
              <a:buFont typeface="Arial" panose="020B0604020202020204" pitchFamily="34" charset="0"/>
              <a:buChar char="•"/>
            </a:pPr>
            <a:r>
              <a:rPr lang="en-US" dirty="0"/>
              <a:t>Embed Culturally Responsive-Sustaining practices (</a:t>
            </a:r>
            <a:r>
              <a:rPr lang="en-US" b="1" dirty="0"/>
              <a:t>E-3 requirement</a:t>
            </a:r>
            <a:r>
              <a:rPr lang="en-US" dirty="0"/>
              <a:t>)​</a:t>
            </a:r>
          </a:p>
          <a:p>
            <a:pPr fontAlgn="base">
              <a:buFont typeface="Arial" panose="020B0604020202020204" pitchFamily="34" charset="0"/>
              <a:buChar char="•"/>
            </a:pPr>
            <a:r>
              <a:rPr lang="en-US" dirty="0"/>
              <a:t>Confidently meet 21st CCLC expectations for 100% compliance​</a:t>
            </a:r>
          </a:p>
          <a:p>
            <a:pPr marL="0" lvl="0" indent="0" algn="l" rtl="0">
              <a:spcBef>
                <a:spcPts val="0"/>
              </a:spcBef>
              <a:spcAft>
                <a:spcPts val="0"/>
              </a:spcAft>
              <a:buNone/>
            </a:pPr>
            <a:endParaRPr dirty="0"/>
          </a:p>
        </p:txBody>
      </p:sp>
      <p:grpSp>
        <p:nvGrpSpPr>
          <p:cNvPr id="270" name="Google Shape;270;p25"/>
          <p:cNvGrpSpPr/>
          <p:nvPr/>
        </p:nvGrpSpPr>
        <p:grpSpPr>
          <a:xfrm>
            <a:off x="8126548" y="1364400"/>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25"/>
          <p:cNvGrpSpPr/>
          <p:nvPr/>
        </p:nvGrpSpPr>
        <p:grpSpPr>
          <a:xfrm>
            <a:off x="7435311" y="2216131"/>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25"/>
          <p:cNvGrpSpPr/>
          <p:nvPr/>
        </p:nvGrpSpPr>
        <p:grpSpPr>
          <a:xfrm rot="5400000">
            <a:off x="6564813" y="3107619"/>
            <a:ext cx="735659"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5"/>
          <p:cNvGrpSpPr/>
          <p:nvPr/>
        </p:nvGrpSpPr>
        <p:grpSpPr>
          <a:xfrm rot="-5400000" flipH="1">
            <a:off x="6854978" y="2738576"/>
            <a:ext cx="571498"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5"/>
          <p:cNvSpPr txBox="1">
            <a:spLocks noGrp="1"/>
          </p:cNvSpPr>
          <p:nvPr>
            <p:ph type="title"/>
          </p:nvPr>
        </p:nvSpPr>
        <p:spPr>
          <a:xfrm>
            <a:off x="720000" y="544805"/>
            <a:ext cx="756000" cy="97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4EEF-043F-7BE4-D962-60B924007CB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AD36B50-55EC-1F1E-17B0-8AF892873349}"/>
              </a:ext>
            </a:extLst>
          </p:cNvPr>
          <p:cNvSpPr>
            <a:spLocks noGrp="1"/>
          </p:cNvSpPr>
          <p:nvPr/>
        </p:nvSpPr>
        <p:spPr>
          <a:xfrm>
            <a:off x="413679" y="571300"/>
            <a:ext cx="8316641" cy="7356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sz="2000" dirty="0"/>
          </a:p>
        </p:txBody>
      </p:sp>
      <p:sp>
        <p:nvSpPr>
          <p:cNvPr id="2" name="Content Placeholder 3">
            <a:extLst>
              <a:ext uri="{FF2B5EF4-FFF2-40B4-BE49-F238E27FC236}">
                <a16:creationId xmlns:a16="http://schemas.microsoft.com/office/drawing/2014/main" id="{1D0C1FC0-63DC-C80A-812A-796EF7C56BB7}"/>
              </a:ext>
            </a:extLst>
          </p:cNvPr>
          <p:cNvSpPr>
            <a:spLocks noGrp="1"/>
          </p:cNvSpPr>
          <p:nvPr/>
        </p:nvSpPr>
        <p:spPr>
          <a:xfrm>
            <a:off x="3262312" y="1654857"/>
            <a:ext cx="5095357" cy="266468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b="1" dirty="0">
                <a:effectLst/>
                <a:latin typeface="Catamaran" panose="020B0604020202020204" charset="0"/>
                <a:cs typeface="Catamaran" panose="020B0604020202020204" charset="0"/>
              </a:rPr>
              <a:t> </a:t>
            </a:r>
            <a:r>
              <a:rPr lang="en-US" sz="2200" b="1" dirty="0">
                <a:effectLst/>
                <a:latin typeface="Catamaran" panose="020B0604020202020204" charset="0"/>
                <a:cs typeface="Catamaran" panose="020B0604020202020204" charset="0"/>
              </a:rPr>
              <a:t>4 principals of CR-S education	</a:t>
            </a:r>
          </a:p>
          <a:p>
            <a:pPr lvl="1"/>
            <a:r>
              <a:rPr lang="en-US" sz="2200" dirty="0">
                <a:effectLst/>
                <a:latin typeface="Catamaran" panose="020B0604020202020204" charset="0"/>
                <a:cs typeface="Catamaran" panose="020B0604020202020204" charset="0"/>
              </a:rPr>
              <a:t>Welcoming and Affirming Environment </a:t>
            </a:r>
          </a:p>
          <a:p>
            <a:pPr lvl="1"/>
            <a:r>
              <a:rPr lang="en-US" sz="2200" dirty="0">
                <a:effectLst/>
                <a:latin typeface="Catamaran" panose="020B0604020202020204" charset="0"/>
                <a:cs typeface="Catamaran" panose="020B0604020202020204" charset="0"/>
              </a:rPr>
              <a:t>High Expectations and rigorous instruction </a:t>
            </a:r>
          </a:p>
          <a:p>
            <a:pPr lvl="1"/>
            <a:r>
              <a:rPr lang="en-US" sz="2200" dirty="0">
                <a:effectLst/>
                <a:latin typeface="Catamaran" panose="020B0604020202020204" charset="0"/>
                <a:cs typeface="Catamaran" panose="020B0604020202020204" charset="0"/>
              </a:rPr>
              <a:t>Inclusive curriculum and assessment </a:t>
            </a:r>
          </a:p>
          <a:p>
            <a:pPr lvl="1"/>
            <a:r>
              <a:rPr lang="en-US" sz="2200" dirty="0">
                <a:effectLst/>
                <a:latin typeface="Catamaran" panose="020B0604020202020204" charset="0"/>
                <a:cs typeface="Catamaran" panose="020B0604020202020204" charset="0"/>
              </a:rPr>
              <a:t>Ongoing professional learning and support</a:t>
            </a:r>
          </a:p>
          <a:p>
            <a:pPr lvl="1"/>
            <a:endParaRPr lang="en-US" dirty="0">
              <a:solidFill>
                <a:schemeClr val="accent1">
                  <a:lumMod val="60000"/>
                  <a:lumOff val="40000"/>
                </a:schemeClr>
              </a:solidFill>
            </a:endParaRPr>
          </a:p>
        </p:txBody>
      </p:sp>
      <p:pic>
        <p:nvPicPr>
          <p:cNvPr id="4" name="Picture 3" descr="A group of children holding hands around a globe&#10;&#10;AI-generated content may be incorrect.">
            <a:extLst>
              <a:ext uri="{FF2B5EF4-FFF2-40B4-BE49-F238E27FC236}">
                <a16:creationId xmlns:a16="http://schemas.microsoft.com/office/drawing/2014/main" id="{6CCA4F34-59D3-CF85-4514-D4896856C0CC}"/>
              </a:ext>
            </a:extLst>
          </p:cNvPr>
          <p:cNvPicPr>
            <a:picLocks noChangeAspect="1"/>
          </p:cNvPicPr>
          <p:nvPr/>
        </p:nvPicPr>
        <p:blipFill>
          <a:blip r:embed="rId2"/>
          <a:stretch>
            <a:fillRect/>
          </a:stretch>
        </p:blipFill>
        <p:spPr>
          <a:xfrm>
            <a:off x="786331" y="1881067"/>
            <a:ext cx="2264480" cy="2212259"/>
          </a:xfrm>
          <a:prstGeom prst="rect">
            <a:avLst/>
          </a:prstGeom>
        </p:spPr>
      </p:pic>
      <p:sp>
        <p:nvSpPr>
          <p:cNvPr id="14" name="TextBox 13">
            <a:extLst>
              <a:ext uri="{FF2B5EF4-FFF2-40B4-BE49-F238E27FC236}">
                <a16:creationId xmlns:a16="http://schemas.microsoft.com/office/drawing/2014/main" id="{41C7F560-28CE-2836-DD1A-25EFA6665AA4}"/>
              </a:ext>
            </a:extLst>
          </p:cNvPr>
          <p:cNvSpPr txBox="1"/>
          <p:nvPr/>
        </p:nvSpPr>
        <p:spPr>
          <a:xfrm>
            <a:off x="519199" y="823963"/>
            <a:ext cx="8105600" cy="523220"/>
          </a:xfrm>
          <a:prstGeom prst="rect">
            <a:avLst/>
          </a:prstGeom>
          <a:noFill/>
        </p:spPr>
        <p:txBody>
          <a:bodyPr wrap="square">
            <a:spAutoFit/>
          </a:bodyPr>
          <a:lstStyle/>
          <a:p>
            <a:r>
              <a:rPr lang="en-US" sz="2800">
                <a:solidFill>
                  <a:schemeClr val="tx2">
                    <a:lumMod val="50000"/>
                  </a:schemeClr>
                </a:solidFill>
                <a:latin typeface="Barlow Semi Condensed ExtraBold" panose="00000906000000000000" pitchFamily="2" charset="0"/>
              </a:rPr>
              <a:t>Culturally Responsive-Sustaining Education Continued</a:t>
            </a:r>
            <a:endParaRPr lang="en-US" sz="2800">
              <a:latin typeface="Barlow Semi Condensed ExtraBold" panose="00000906000000000000" pitchFamily="2" charset="0"/>
            </a:endParaRPr>
          </a:p>
        </p:txBody>
      </p:sp>
    </p:spTree>
    <p:extLst>
      <p:ext uri="{BB962C8B-B14F-4D97-AF65-F5344CB8AC3E}">
        <p14:creationId xmlns:p14="http://schemas.microsoft.com/office/powerpoint/2010/main" val="249098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462;p29">
            <a:extLst>
              <a:ext uri="{FF2B5EF4-FFF2-40B4-BE49-F238E27FC236}">
                <a16:creationId xmlns:a16="http://schemas.microsoft.com/office/drawing/2014/main" id="{6DBEA67E-752D-948D-FC82-75B8A5EC0989}"/>
              </a:ext>
            </a:extLst>
          </p:cNvPr>
          <p:cNvGrpSpPr/>
          <p:nvPr/>
        </p:nvGrpSpPr>
        <p:grpSpPr>
          <a:xfrm flipH="1">
            <a:off x="426108" y="1136147"/>
            <a:ext cx="606204" cy="3774365"/>
            <a:chOff x="3007362" y="2728785"/>
            <a:chExt cx="227871" cy="1418827"/>
          </a:xfrm>
        </p:grpSpPr>
        <p:sp>
          <p:nvSpPr>
            <p:cNvPr id="5" name="Google Shape;463;p29">
              <a:extLst>
                <a:ext uri="{FF2B5EF4-FFF2-40B4-BE49-F238E27FC236}">
                  <a16:creationId xmlns:a16="http://schemas.microsoft.com/office/drawing/2014/main" id="{BC05BCAF-1AD4-AB74-B208-8358953ABCB5}"/>
                </a:ext>
              </a:extLst>
            </p:cNvPr>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64;p29">
              <a:extLst>
                <a:ext uri="{FF2B5EF4-FFF2-40B4-BE49-F238E27FC236}">
                  <a16:creationId xmlns:a16="http://schemas.microsoft.com/office/drawing/2014/main" id="{E86E1DC9-516A-6199-03E0-3CAF05865C28}"/>
                </a:ext>
              </a:extLst>
            </p:cNvPr>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5;p29">
              <a:extLst>
                <a:ext uri="{FF2B5EF4-FFF2-40B4-BE49-F238E27FC236}">
                  <a16:creationId xmlns:a16="http://schemas.microsoft.com/office/drawing/2014/main" id="{EC7D7E66-20AF-2948-508F-B7E2F55DD09C}"/>
                </a:ext>
              </a:extLst>
            </p:cNvPr>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6;p29">
              <a:extLst>
                <a:ext uri="{FF2B5EF4-FFF2-40B4-BE49-F238E27FC236}">
                  <a16:creationId xmlns:a16="http://schemas.microsoft.com/office/drawing/2014/main" id="{CB90CEB2-9C33-F742-7308-158D9213000D}"/>
                </a:ext>
              </a:extLst>
            </p:cNvPr>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7;p29">
              <a:extLst>
                <a:ext uri="{FF2B5EF4-FFF2-40B4-BE49-F238E27FC236}">
                  <a16:creationId xmlns:a16="http://schemas.microsoft.com/office/drawing/2014/main" id="{A63B94CF-6122-FDDB-9CAC-FC246FEEC792}"/>
                </a:ext>
              </a:extLst>
            </p:cNvPr>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8;p29">
              <a:extLst>
                <a:ext uri="{FF2B5EF4-FFF2-40B4-BE49-F238E27FC236}">
                  <a16:creationId xmlns:a16="http://schemas.microsoft.com/office/drawing/2014/main" id="{6928F115-6C7A-B08E-168C-C33B3F2FEB6A}"/>
                </a:ext>
              </a:extLst>
            </p:cNvPr>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9;p29">
              <a:extLst>
                <a:ext uri="{FF2B5EF4-FFF2-40B4-BE49-F238E27FC236}">
                  <a16:creationId xmlns:a16="http://schemas.microsoft.com/office/drawing/2014/main" id="{0160360D-6CE6-A372-44E0-CDB364B16923}"/>
                </a:ext>
              </a:extLst>
            </p:cNvPr>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0;p29">
              <a:extLst>
                <a:ext uri="{FF2B5EF4-FFF2-40B4-BE49-F238E27FC236}">
                  <a16:creationId xmlns:a16="http://schemas.microsoft.com/office/drawing/2014/main" id="{613D2CF2-3292-B06A-3FB5-56264A3FE356}"/>
                </a:ext>
              </a:extLst>
            </p:cNvPr>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37;p30">
            <a:extLst>
              <a:ext uri="{FF2B5EF4-FFF2-40B4-BE49-F238E27FC236}">
                <a16:creationId xmlns:a16="http://schemas.microsoft.com/office/drawing/2014/main" id="{1D5554CB-13F8-35C8-2D70-224E32656794}"/>
              </a:ext>
            </a:extLst>
          </p:cNvPr>
          <p:cNvGrpSpPr/>
          <p:nvPr/>
        </p:nvGrpSpPr>
        <p:grpSpPr>
          <a:xfrm>
            <a:off x="6001481" y="4402773"/>
            <a:ext cx="2629139" cy="507739"/>
            <a:chOff x="6109433" y="2440258"/>
            <a:chExt cx="1033548" cy="199599"/>
          </a:xfrm>
        </p:grpSpPr>
        <p:sp>
          <p:nvSpPr>
            <p:cNvPr id="15" name="Google Shape;538;p30">
              <a:extLst>
                <a:ext uri="{FF2B5EF4-FFF2-40B4-BE49-F238E27FC236}">
                  <a16:creationId xmlns:a16="http://schemas.microsoft.com/office/drawing/2014/main" id="{4D8AA5C3-97A8-20B8-4B83-CF0212468129}"/>
                </a:ext>
              </a:extLst>
            </p:cNvPr>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0">
              <a:extLst>
                <a:ext uri="{FF2B5EF4-FFF2-40B4-BE49-F238E27FC236}">
                  <a16:creationId xmlns:a16="http://schemas.microsoft.com/office/drawing/2014/main" id="{56DD77B4-9B70-DE8D-3FF7-A4BCC89090CA}"/>
                </a:ext>
              </a:extLst>
            </p:cNvPr>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0">
              <a:extLst>
                <a:ext uri="{FF2B5EF4-FFF2-40B4-BE49-F238E27FC236}">
                  <a16:creationId xmlns:a16="http://schemas.microsoft.com/office/drawing/2014/main" id="{D90E5DF7-0668-0179-2FD0-3CEFE2716511}"/>
                </a:ext>
              </a:extLst>
            </p:cNvPr>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0">
              <a:extLst>
                <a:ext uri="{FF2B5EF4-FFF2-40B4-BE49-F238E27FC236}">
                  <a16:creationId xmlns:a16="http://schemas.microsoft.com/office/drawing/2014/main" id="{7576D14D-BE07-F8EF-5A60-A9BA500136AE}"/>
                </a:ext>
              </a:extLst>
            </p:cNvPr>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2;p30">
              <a:extLst>
                <a:ext uri="{FF2B5EF4-FFF2-40B4-BE49-F238E27FC236}">
                  <a16:creationId xmlns:a16="http://schemas.microsoft.com/office/drawing/2014/main" id="{F87DFC76-8C62-1C71-384A-BF7AA7363C61}"/>
                </a:ext>
              </a:extLst>
            </p:cNvPr>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3;p30">
              <a:extLst>
                <a:ext uri="{FF2B5EF4-FFF2-40B4-BE49-F238E27FC236}">
                  <a16:creationId xmlns:a16="http://schemas.microsoft.com/office/drawing/2014/main" id="{BBA132AD-2067-F450-F5EB-03963E2E0976}"/>
                </a:ext>
              </a:extLst>
            </p:cNvPr>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4;p30">
              <a:extLst>
                <a:ext uri="{FF2B5EF4-FFF2-40B4-BE49-F238E27FC236}">
                  <a16:creationId xmlns:a16="http://schemas.microsoft.com/office/drawing/2014/main" id="{BFFEFCB6-18C9-F90E-1CA4-610019402368}"/>
                </a:ext>
              </a:extLst>
            </p:cNvPr>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descr="A group of colorful chat bubbles with question marks&#10;&#10;Description automatically generated">
            <a:extLst>
              <a:ext uri="{FF2B5EF4-FFF2-40B4-BE49-F238E27FC236}">
                <a16:creationId xmlns:a16="http://schemas.microsoft.com/office/drawing/2014/main" id="{9AE04C66-0264-1591-398C-332ADFB2FE1B}"/>
              </a:ext>
            </a:extLst>
          </p:cNvPr>
          <p:cNvPicPr>
            <a:picLocks noChangeAspect="1"/>
          </p:cNvPicPr>
          <p:nvPr/>
        </p:nvPicPr>
        <p:blipFill>
          <a:blip r:embed="rId2"/>
          <a:stretch>
            <a:fillRect/>
          </a:stretch>
        </p:blipFill>
        <p:spPr>
          <a:xfrm>
            <a:off x="5298819" y="1799149"/>
            <a:ext cx="2454685" cy="1960000"/>
          </a:xfrm>
          <a:prstGeom prst="rect">
            <a:avLst/>
          </a:prstGeom>
        </p:spPr>
      </p:pic>
      <p:sp>
        <p:nvSpPr>
          <p:cNvPr id="24" name="Title 1">
            <a:extLst>
              <a:ext uri="{FF2B5EF4-FFF2-40B4-BE49-F238E27FC236}">
                <a16:creationId xmlns:a16="http://schemas.microsoft.com/office/drawing/2014/main" id="{D37E1F58-FD2F-A3D5-40F4-7BB1EE548BD6}"/>
              </a:ext>
            </a:extLst>
          </p:cNvPr>
          <p:cNvSpPr>
            <a:spLocks noGrp="1"/>
          </p:cNvSpPr>
          <p:nvPr/>
        </p:nvSpPr>
        <p:spPr>
          <a:xfrm>
            <a:off x="913795" y="609600"/>
            <a:ext cx="7127551" cy="1326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2400" b="0">
                <a:effectLst/>
                <a:latin typeface="Barlow Semi Condensed ExtraBold" panose="00000906000000000000" pitchFamily="2" charset="0"/>
              </a:rPr>
              <a:t>Examples of how CR-S Education can be addressed in Lesson Plans or Activities?</a:t>
            </a:r>
          </a:p>
        </p:txBody>
      </p:sp>
      <p:sp>
        <p:nvSpPr>
          <p:cNvPr id="25" name="TextBox 6">
            <a:extLst>
              <a:ext uri="{FF2B5EF4-FFF2-40B4-BE49-F238E27FC236}">
                <a16:creationId xmlns:a16="http://schemas.microsoft.com/office/drawing/2014/main" id="{48808E5E-1081-0C90-C8E7-8BD5A1708E55}"/>
              </a:ext>
            </a:extLst>
          </p:cNvPr>
          <p:cNvSpPr txBox="1"/>
          <p:nvPr/>
        </p:nvSpPr>
        <p:spPr>
          <a:xfrm>
            <a:off x="1642701" y="2340640"/>
            <a:ext cx="365611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a:solidFill>
                  <a:schemeClr val="tx2">
                    <a:lumMod val="75000"/>
                  </a:schemeClr>
                </a:solidFill>
                <a:latin typeface="Catamaran" panose="020B0604020202020204" charset="0"/>
                <a:cs typeface="Catamaran" panose="020B0604020202020204" charset="0"/>
              </a:rPr>
              <a:t>Type in chat or speak about any examples you have</a:t>
            </a:r>
          </a:p>
        </p:txBody>
      </p:sp>
    </p:spTree>
    <p:extLst>
      <p:ext uri="{BB962C8B-B14F-4D97-AF65-F5344CB8AC3E}">
        <p14:creationId xmlns:p14="http://schemas.microsoft.com/office/powerpoint/2010/main" val="309297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1827205" y="1136147"/>
            <a:ext cx="606204" cy="3774365"/>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14046" y="1619305"/>
            <a:ext cx="2391433" cy="3300660"/>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2154447" y="3543067"/>
            <a:ext cx="832949" cy="136744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Content Placeholder 5" descr="chart placeholder">
            <a:extLst>
              <a:ext uri="{FF2B5EF4-FFF2-40B4-BE49-F238E27FC236}">
                <a16:creationId xmlns:a16="http://schemas.microsoft.com/office/drawing/2014/main" id="{C4FED0F1-4357-703C-066A-C01E971258C6}"/>
              </a:ext>
            </a:extLst>
          </p:cNvPr>
          <p:cNvGraphicFramePr>
            <a:graphicFrameLocks/>
          </p:cNvGraphicFramePr>
          <p:nvPr>
            <p:extLst>
              <p:ext uri="{D42A27DB-BD31-4B8C-83A1-F6EECF244321}">
                <p14:modId xmlns:p14="http://schemas.microsoft.com/office/powerpoint/2010/main" val="3509802893"/>
              </p:ext>
            </p:extLst>
          </p:nvPr>
        </p:nvGraphicFramePr>
        <p:xfrm>
          <a:off x="4292197" y="401305"/>
          <a:ext cx="4312117" cy="43408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2A58293-26EB-BB6A-5A53-D07D251DF93E}"/>
              </a:ext>
            </a:extLst>
          </p:cNvPr>
          <p:cNvSpPr txBox="1">
            <a:spLocks/>
          </p:cNvSpPr>
          <p:nvPr/>
        </p:nvSpPr>
        <p:spPr>
          <a:xfrm>
            <a:off x="6896265" y="2871314"/>
            <a:ext cx="28884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solidFill>
                <a:latin typeface="Rockwell"/>
              </a:rPr>
              <a:t>Assessment​</a:t>
            </a:r>
            <a:endParaRPr lang="en-US" sz="2000">
              <a:solidFill>
                <a:schemeClr val="tx1"/>
              </a:solidFill>
            </a:endParaRPr>
          </a:p>
        </p:txBody>
      </p:sp>
      <p:sp>
        <p:nvSpPr>
          <p:cNvPr id="9" name="TextBox 8">
            <a:extLst>
              <a:ext uri="{FF2B5EF4-FFF2-40B4-BE49-F238E27FC236}">
                <a16:creationId xmlns:a16="http://schemas.microsoft.com/office/drawing/2014/main" id="{5008979C-4020-6831-0618-E1BD0222B491}"/>
              </a:ext>
            </a:extLst>
          </p:cNvPr>
          <p:cNvSpPr txBox="1"/>
          <p:nvPr/>
        </p:nvSpPr>
        <p:spPr>
          <a:xfrm>
            <a:off x="6731879" y="159253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solidFill>
                <a:latin typeface="Rockwell"/>
              </a:rPr>
              <a:t>Adaptations</a:t>
            </a:r>
            <a:endParaRPr lang="en-US" sz="2000">
              <a:solidFill>
                <a:schemeClr val="tx1"/>
              </a:solidFill>
            </a:endParaRPr>
          </a:p>
        </p:txBody>
      </p:sp>
      <p:sp>
        <p:nvSpPr>
          <p:cNvPr id="10" name="TextBox 9">
            <a:extLst>
              <a:ext uri="{FF2B5EF4-FFF2-40B4-BE49-F238E27FC236}">
                <a16:creationId xmlns:a16="http://schemas.microsoft.com/office/drawing/2014/main" id="{1F723BA4-3290-7749-994D-516F65E40D96}"/>
              </a:ext>
            </a:extLst>
          </p:cNvPr>
          <p:cNvSpPr txBox="1"/>
          <p:nvPr/>
        </p:nvSpPr>
        <p:spPr>
          <a:xfrm>
            <a:off x="5162962" y="1541004"/>
            <a:ext cx="17745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solidFill>
                <a:latin typeface="Rockwell"/>
              </a:rPr>
              <a:t>Materials</a:t>
            </a:r>
            <a:endParaRPr lang="en-US" sz="2000">
              <a:solidFill>
                <a:schemeClr val="tx1"/>
              </a:solidFill>
            </a:endParaRPr>
          </a:p>
        </p:txBody>
      </p:sp>
      <p:sp>
        <p:nvSpPr>
          <p:cNvPr id="11" name="TextBox 7">
            <a:extLst>
              <a:ext uri="{FF2B5EF4-FFF2-40B4-BE49-F238E27FC236}">
                <a16:creationId xmlns:a16="http://schemas.microsoft.com/office/drawing/2014/main" id="{3D2172C2-0885-477C-7807-F10AC06DD9BB}"/>
              </a:ext>
            </a:extLst>
          </p:cNvPr>
          <p:cNvSpPr txBox="1"/>
          <p:nvPr/>
        </p:nvSpPr>
        <p:spPr>
          <a:xfrm>
            <a:off x="4188578" y="2556088"/>
            <a:ext cx="217054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a:solidFill>
                  <a:schemeClr val="accent5">
                    <a:lumMod val="50000"/>
                  </a:schemeClr>
                </a:solidFill>
                <a:latin typeface="Rockwell" panose="02060603020205020403" pitchFamily="18" charset="0"/>
                <a:cs typeface="Catamaran" panose="020B0604020202020204" charset="0"/>
              </a:rPr>
              <a:t>Activities</a:t>
            </a:r>
          </a:p>
        </p:txBody>
      </p:sp>
      <p:sp>
        <p:nvSpPr>
          <p:cNvPr id="12" name="TextBox 11">
            <a:extLst>
              <a:ext uri="{FF2B5EF4-FFF2-40B4-BE49-F238E27FC236}">
                <a16:creationId xmlns:a16="http://schemas.microsoft.com/office/drawing/2014/main" id="{1A5F0B32-CF8C-C4E7-DE10-4AA0F99D8D45}"/>
              </a:ext>
            </a:extLst>
          </p:cNvPr>
          <p:cNvSpPr txBox="1"/>
          <p:nvPr/>
        </p:nvSpPr>
        <p:spPr>
          <a:xfrm>
            <a:off x="5025057" y="333590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tx1"/>
                </a:solidFill>
                <a:latin typeface="Rockwell"/>
                <a:cs typeface="Segoe UI"/>
              </a:rPr>
              <a:t>Time</a:t>
            </a:r>
            <a:endParaRPr lang="en-US" sz="2000">
              <a:solidFill>
                <a:schemeClr val="tx1"/>
              </a:solidFill>
            </a:endParaRPr>
          </a:p>
          <a:p>
            <a:pPr algn="ctr"/>
            <a:r>
              <a:rPr lang="en-US" sz="2000">
                <a:solidFill>
                  <a:schemeClr val="tx1"/>
                </a:solidFill>
                <a:latin typeface="Rockwell"/>
                <a:cs typeface="Segoe UI"/>
              </a:rPr>
              <a:t>Requirements</a:t>
            </a:r>
            <a:endParaRPr lang="en-US" sz="2000">
              <a:solidFill>
                <a:schemeClr val="tx1"/>
              </a:solidFill>
            </a:endParaRPr>
          </a:p>
        </p:txBody>
      </p:sp>
      <p:sp>
        <p:nvSpPr>
          <p:cNvPr id="4" name="TextBox 3">
            <a:extLst>
              <a:ext uri="{FF2B5EF4-FFF2-40B4-BE49-F238E27FC236}">
                <a16:creationId xmlns:a16="http://schemas.microsoft.com/office/drawing/2014/main" id="{F6C54EBC-C664-924E-44F5-A52379DCD816}"/>
              </a:ext>
            </a:extLst>
          </p:cNvPr>
          <p:cNvSpPr txBox="1"/>
          <p:nvPr/>
        </p:nvSpPr>
        <p:spPr>
          <a:xfrm>
            <a:off x="539685" y="616718"/>
            <a:ext cx="5022980" cy="430887"/>
          </a:xfrm>
          <a:prstGeom prst="rect">
            <a:avLst/>
          </a:prstGeom>
          <a:noFill/>
        </p:spPr>
        <p:txBody>
          <a:bodyPr wrap="square">
            <a:spAutoFit/>
          </a:bodyPr>
          <a:lstStyle/>
          <a:p>
            <a:r>
              <a:rPr lang="en-US" sz="2200">
                <a:solidFill>
                  <a:schemeClr val="tx1"/>
                </a:solidFill>
                <a:latin typeface="Barlow Semi Condensed ExtraBold" panose="00000906000000000000" pitchFamily="2" charset="0"/>
              </a:rPr>
              <a:t>Other Key Components Of A Lesson Plan:</a:t>
            </a:r>
          </a:p>
        </p:txBody>
      </p:sp>
      <p:sp>
        <p:nvSpPr>
          <p:cNvPr id="2" name="TextBox 1">
            <a:extLst>
              <a:ext uri="{FF2B5EF4-FFF2-40B4-BE49-F238E27FC236}">
                <a16:creationId xmlns:a16="http://schemas.microsoft.com/office/drawing/2014/main" id="{E8A24A9B-C42B-3999-9A03-2F41245CE03A}"/>
              </a:ext>
            </a:extLst>
          </p:cNvPr>
          <p:cNvSpPr txBox="1"/>
          <p:nvPr/>
        </p:nvSpPr>
        <p:spPr>
          <a:xfrm>
            <a:off x="2166101" y="4231285"/>
            <a:ext cx="28538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matic SC"/>
              </a:rPr>
              <a:t>Dor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Activities</a:t>
            </a:r>
            <a:endParaRPr dirty="0"/>
          </a:p>
        </p:txBody>
      </p:sp>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0"/>
          <p:cNvGrpSpPr/>
          <p:nvPr/>
        </p:nvGrpSpPr>
        <p:grpSpPr>
          <a:xfrm>
            <a:off x="5507659" y="4324155"/>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30"/>
          <p:cNvGrpSpPr/>
          <p:nvPr/>
        </p:nvGrpSpPr>
        <p:grpSpPr>
          <a:xfrm>
            <a:off x="7781591" y="2298280"/>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0"/>
          <p:cNvGrpSpPr/>
          <p:nvPr/>
        </p:nvGrpSpPr>
        <p:grpSpPr>
          <a:xfrm>
            <a:off x="8418874" y="1759303"/>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7019747" y="2956709"/>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0"/>
          <p:cNvSpPr txBox="1">
            <a:spLocks noGrp="1"/>
          </p:cNvSpPr>
          <p:nvPr>
            <p:ph type="title" idx="2"/>
          </p:nvPr>
        </p:nvSpPr>
        <p:spPr>
          <a:xfrm>
            <a:off x="3869725" y="1089725"/>
            <a:ext cx="1404600" cy="93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grpSp>
        <p:nvGrpSpPr>
          <p:cNvPr id="11" name="Google Shape;736;p32">
            <a:extLst>
              <a:ext uri="{FF2B5EF4-FFF2-40B4-BE49-F238E27FC236}">
                <a16:creationId xmlns:a16="http://schemas.microsoft.com/office/drawing/2014/main" id="{81BF1D61-AFE7-1CB6-ABD5-48CF16F18D84}"/>
              </a:ext>
            </a:extLst>
          </p:cNvPr>
          <p:cNvGrpSpPr/>
          <p:nvPr/>
        </p:nvGrpSpPr>
        <p:grpSpPr>
          <a:xfrm>
            <a:off x="489810" y="2455366"/>
            <a:ext cx="776647" cy="1280164"/>
            <a:chOff x="3170406" y="1633711"/>
            <a:chExt cx="373352" cy="612930"/>
          </a:xfrm>
        </p:grpSpPr>
        <p:sp>
          <p:nvSpPr>
            <p:cNvPr id="3" name="Google Shape;737;p32">
              <a:extLst>
                <a:ext uri="{FF2B5EF4-FFF2-40B4-BE49-F238E27FC236}">
                  <a16:creationId xmlns:a16="http://schemas.microsoft.com/office/drawing/2014/main" id="{E2C63D2B-34E0-8DC2-8A47-C3E69CAC9727}"/>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39;p32">
              <a:extLst>
                <a:ext uri="{FF2B5EF4-FFF2-40B4-BE49-F238E27FC236}">
                  <a16:creationId xmlns:a16="http://schemas.microsoft.com/office/drawing/2014/main" id="{EB83179E-3F8A-B6AE-044A-0AB26878A114}"/>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40;p32">
              <a:extLst>
                <a:ext uri="{FF2B5EF4-FFF2-40B4-BE49-F238E27FC236}">
                  <a16:creationId xmlns:a16="http://schemas.microsoft.com/office/drawing/2014/main" id="{7F78D7F1-F9C0-453F-28AA-34172C55DA25}"/>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1;p32">
              <a:extLst>
                <a:ext uri="{FF2B5EF4-FFF2-40B4-BE49-F238E27FC236}">
                  <a16:creationId xmlns:a16="http://schemas.microsoft.com/office/drawing/2014/main" id="{62480D2E-740A-5853-A6BB-7345AB04FCF8}"/>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chemeClr val="accent3">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2;p32">
              <a:extLst>
                <a:ext uri="{FF2B5EF4-FFF2-40B4-BE49-F238E27FC236}">
                  <a16:creationId xmlns:a16="http://schemas.microsoft.com/office/drawing/2014/main" id="{81A4AA47-A17E-F41A-8D4C-3C842895A850}"/>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43;p32">
              <a:extLst>
                <a:ext uri="{FF2B5EF4-FFF2-40B4-BE49-F238E27FC236}">
                  <a16:creationId xmlns:a16="http://schemas.microsoft.com/office/drawing/2014/main" id="{7DE2F9BF-4EF7-3EC6-3B69-B16A0285BD48}"/>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44;p32">
              <a:extLst>
                <a:ext uri="{FF2B5EF4-FFF2-40B4-BE49-F238E27FC236}">
                  <a16:creationId xmlns:a16="http://schemas.microsoft.com/office/drawing/2014/main" id="{2D707BC0-4F16-C629-F21E-B39FE5381583}"/>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38;p32">
              <a:extLst>
                <a:ext uri="{FF2B5EF4-FFF2-40B4-BE49-F238E27FC236}">
                  <a16:creationId xmlns:a16="http://schemas.microsoft.com/office/drawing/2014/main" id="{956B5469-93DE-6F8E-FABE-6822775B632F}"/>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C55C94B-3C05-5047-542B-B6477B9DC387}"/>
              </a:ext>
            </a:extLst>
          </p:cNvPr>
          <p:cNvSpPr txBox="1"/>
          <p:nvPr/>
        </p:nvSpPr>
        <p:spPr>
          <a:xfrm>
            <a:off x="7143613" y="3686686"/>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Bradley Hand ITC"/>
              </a:rPr>
              <a:t>Josh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4" name="Google Shape;1040;p40" descr="A person and person holding a shield and a sword&#10;&#10;AI-generated content may be incorrect.">
            <a:extLst>
              <a:ext uri="{FF2B5EF4-FFF2-40B4-BE49-F238E27FC236}">
                <a16:creationId xmlns:a16="http://schemas.microsoft.com/office/drawing/2014/main" id="{EF88E10C-B770-FB8B-523F-7E1316EA50FA}"/>
              </a:ext>
            </a:extLst>
          </p:cNvPr>
          <p:cNvPicPr preferRelativeResize="0"/>
          <p:nvPr/>
        </p:nvPicPr>
        <p:blipFill rotWithShape="1">
          <a:blip r:embed="rId3">
            <a:alphaModFix/>
          </a:blip>
          <a:srcRect t="9256" b="9256"/>
          <a:stretch/>
        </p:blipFill>
        <p:spPr>
          <a:xfrm>
            <a:off x="6191825" y="1548383"/>
            <a:ext cx="3038542" cy="2590728"/>
          </a:xfrm>
          <a:prstGeom prst="rect">
            <a:avLst/>
          </a:prstGeom>
          <a:noFill/>
          <a:ln>
            <a:noFill/>
          </a:ln>
        </p:spPr>
      </p:pic>
      <p:sp>
        <p:nvSpPr>
          <p:cNvPr id="649" name="Google Shape;649;p31"/>
          <p:cNvSpPr txBox="1">
            <a:spLocks noGrp="1"/>
          </p:cNvSpPr>
          <p:nvPr>
            <p:ph type="title"/>
          </p:nvPr>
        </p:nvSpPr>
        <p:spPr>
          <a:xfrm>
            <a:off x="1515150" y="433054"/>
            <a:ext cx="368167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Activities</a:t>
            </a:r>
            <a:endParaRPr lang="en">
              <a:solidFill>
                <a:schemeClr val="dk2"/>
              </a:solidFill>
            </a:endParaRPr>
          </a:p>
        </p:txBody>
      </p:sp>
      <p:sp>
        <p:nvSpPr>
          <p:cNvPr id="2" name="TextBox 1">
            <a:extLst>
              <a:ext uri="{FF2B5EF4-FFF2-40B4-BE49-F238E27FC236}">
                <a16:creationId xmlns:a16="http://schemas.microsoft.com/office/drawing/2014/main" id="{D3033E63-A091-A20D-9887-3A19E3BE6832}"/>
              </a:ext>
            </a:extLst>
          </p:cNvPr>
          <p:cNvSpPr txBox="1"/>
          <p:nvPr/>
        </p:nvSpPr>
        <p:spPr>
          <a:xfrm>
            <a:off x="430496" y="1264365"/>
            <a:ext cx="6191572" cy="36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725"/>
              </a:lnSpc>
              <a:buFont typeface=""/>
              <a:buChar char="•"/>
            </a:pPr>
            <a:r>
              <a:rPr lang="en-US" sz="2000">
                <a:solidFill>
                  <a:schemeClr val="tx1"/>
                </a:solidFill>
                <a:latin typeface="Catamaran" panose="020B0604020202020204" charset="0"/>
                <a:cs typeface="Catamaran" panose="020B0604020202020204" charset="0"/>
              </a:rPr>
              <a:t>Learning activities are tasks or exercises designed to engage students, build knowledge, and promote understanding of a subject.​</a:t>
            </a:r>
          </a:p>
          <a:p>
            <a:pPr>
              <a:lnSpc>
                <a:spcPts val="1725"/>
              </a:lnSpc>
            </a:pPr>
            <a:endParaRPr lang="en-US" sz="2000">
              <a:solidFill>
                <a:schemeClr val="tx1"/>
              </a:solidFill>
              <a:latin typeface="Catamaran" panose="020B0604020202020204" charset="0"/>
              <a:cs typeface="Catamaran" panose="020B0604020202020204" charset="0"/>
            </a:endParaRPr>
          </a:p>
          <a:p>
            <a:pPr marL="228600" indent="-228600">
              <a:lnSpc>
                <a:spcPts val="1725"/>
              </a:lnSpc>
              <a:buFont typeface=""/>
              <a:buChar char="•"/>
            </a:pPr>
            <a:r>
              <a:rPr lang="en-US" sz="2000">
                <a:solidFill>
                  <a:schemeClr val="tx1"/>
                </a:solidFill>
                <a:latin typeface="Catamaran" panose="020B0604020202020204" charset="0"/>
                <a:cs typeface="Catamaran" panose="020B0604020202020204" charset="0"/>
              </a:rPr>
              <a:t>Consider activities as the "backbone" of any great lesson plan.​</a:t>
            </a:r>
          </a:p>
          <a:p>
            <a:pPr>
              <a:lnSpc>
                <a:spcPts val="1725"/>
              </a:lnSpc>
            </a:pPr>
            <a:endParaRPr lang="en-US" sz="2000">
              <a:solidFill>
                <a:schemeClr val="tx1"/>
              </a:solidFill>
              <a:latin typeface="Catamaran" panose="020B0604020202020204" charset="0"/>
              <a:cs typeface="Catamaran" panose="020B0604020202020204" charset="0"/>
            </a:endParaRPr>
          </a:p>
          <a:p>
            <a:pPr marL="228600" indent="-228600">
              <a:lnSpc>
                <a:spcPts val="1725"/>
              </a:lnSpc>
              <a:buFont typeface=""/>
              <a:buChar char="•"/>
            </a:pPr>
            <a:r>
              <a:rPr lang="en-US" sz="2000">
                <a:solidFill>
                  <a:schemeClr val="tx1"/>
                </a:solidFill>
                <a:latin typeface="Catamaran" panose="020B0604020202020204" charset="0"/>
                <a:cs typeface="Catamaran" panose="020B0604020202020204" charset="0"/>
              </a:rPr>
              <a:t>Ask yourself: What activities are being done in this lesson? A craft? An experiment? A game?​</a:t>
            </a:r>
          </a:p>
          <a:p>
            <a:pPr>
              <a:lnSpc>
                <a:spcPts val="1725"/>
              </a:lnSpc>
            </a:pPr>
            <a:endParaRPr lang="en-US" sz="2000">
              <a:solidFill>
                <a:schemeClr val="tx1"/>
              </a:solidFill>
              <a:latin typeface="Catamaran" panose="020B0604020202020204" charset="0"/>
              <a:cs typeface="Catamaran" panose="020B0604020202020204" charset="0"/>
            </a:endParaRPr>
          </a:p>
          <a:p>
            <a:pPr marL="228600" lvl="1" indent="-228600">
              <a:lnSpc>
                <a:spcPts val="1725"/>
              </a:lnSpc>
              <a:buFont typeface=""/>
              <a:buChar char="•"/>
            </a:pPr>
            <a:r>
              <a:rPr lang="en-US" sz="2000">
                <a:solidFill>
                  <a:schemeClr val="tx1"/>
                </a:solidFill>
                <a:latin typeface="Catamaran" panose="020B0604020202020204" charset="0"/>
                <a:cs typeface="Catamaran" panose="020B0604020202020204" charset="0"/>
              </a:rPr>
              <a:t>Keep in mind that students learn in different ways and activities can offer a fun hands on approach to learning.</a:t>
            </a:r>
          </a:p>
          <a:p>
            <a:pPr lvl="1">
              <a:lnSpc>
                <a:spcPts val="1725"/>
              </a:lnSpc>
            </a:pPr>
            <a:r>
              <a:rPr lang="en-US" sz="2000">
                <a:solidFill>
                  <a:schemeClr val="tx1"/>
                </a:solidFill>
                <a:latin typeface="Catamaran" panose="020B0604020202020204" charset="0"/>
                <a:cs typeface="Catamaran" panose="020B0604020202020204" charset="0"/>
              </a:rPr>
              <a:t>​</a:t>
            </a:r>
          </a:p>
          <a:p>
            <a:pPr marL="228600" lvl="1" indent="-228600">
              <a:lnSpc>
                <a:spcPts val="1725"/>
              </a:lnSpc>
              <a:buFont typeface=""/>
              <a:buChar char="•"/>
            </a:pPr>
            <a:r>
              <a:rPr lang="en-US" sz="2000">
                <a:solidFill>
                  <a:schemeClr val="tx1"/>
                </a:solidFill>
                <a:latin typeface="Catamaran" panose="020B0604020202020204" charset="0"/>
                <a:cs typeface="Catamaran" panose="020B0604020202020204" charset="0"/>
              </a:rPr>
              <a:t>When choosing the activity keep in mind what grade you are serving, an activity for K and 1st grade would be vastly different for 5th and 6th grade.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2"/>
          <p:cNvSpPr txBox="1">
            <a:spLocks noGrp="1"/>
          </p:cNvSpPr>
          <p:nvPr>
            <p:ph type="title"/>
          </p:nvPr>
        </p:nvSpPr>
        <p:spPr>
          <a:xfrm>
            <a:off x="773313" y="511794"/>
            <a:ext cx="4596546" cy="640200"/>
          </a:xfrm>
          <a:prstGeom prst="rect">
            <a:avLst/>
          </a:prstGeom>
        </p:spPr>
        <p:txBody>
          <a:bodyPr spcFirstLastPara="1" wrap="square" lIns="91425" tIns="91425" rIns="91425" bIns="91425" anchor="t" anchorCtr="0">
            <a:noAutofit/>
          </a:bodyPr>
          <a:lstStyle/>
          <a:p>
            <a:pPr algn="ctr">
              <a:lnSpc>
                <a:spcPct val="114999"/>
              </a:lnSpc>
            </a:pPr>
            <a:r>
              <a:rPr lang="en-US" dirty="0">
                <a:solidFill>
                  <a:schemeClr val="tx2">
                    <a:lumMod val="50000"/>
                  </a:schemeClr>
                </a:solidFill>
                <a:latin typeface="Barlow Semi Condensed ExtraBold" panose="00000906000000000000" pitchFamily="2" charset="0"/>
              </a:rPr>
              <a:t>Required Materials</a:t>
            </a:r>
          </a:p>
        </p:txBody>
      </p:sp>
      <p:grpSp>
        <p:nvGrpSpPr>
          <p:cNvPr id="676" name="Google Shape;676;p32"/>
          <p:cNvGrpSpPr/>
          <p:nvPr/>
        </p:nvGrpSpPr>
        <p:grpSpPr>
          <a:xfrm>
            <a:off x="5889209" y="4243251"/>
            <a:ext cx="3171616" cy="668803"/>
            <a:chOff x="6036728" y="3173699"/>
            <a:chExt cx="1246803" cy="262915"/>
          </a:xfrm>
        </p:grpSpPr>
        <p:sp>
          <p:nvSpPr>
            <p:cNvPr id="677" name="Google Shape;677;p32"/>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2"/>
          <p:cNvGrpSpPr/>
          <p:nvPr/>
        </p:nvGrpSpPr>
        <p:grpSpPr>
          <a:xfrm flipH="1">
            <a:off x="6078847" y="3735535"/>
            <a:ext cx="2629139" cy="507739"/>
            <a:chOff x="6109433" y="2440258"/>
            <a:chExt cx="1033548" cy="199599"/>
          </a:xfrm>
        </p:grpSpPr>
        <p:sp>
          <p:nvSpPr>
            <p:cNvPr id="688" name="Google Shape;688;p32"/>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2"/>
          <p:cNvGrpSpPr/>
          <p:nvPr/>
        </p:nvGrpSpPr>
        <p:grpSpPr>
          <a:xfrm>
            <a:off x="6653420" y="434877"/>
            <a:ext cx="2391433" cy="3300660"/>
            <a:chOff x="1385793" y="2639627"/>
            <a:chExt cx="1146310" cy="1582140"/>
          </a:xfrm>
        </p:grpSpPr>
        <p:sp>
          <p:nvSpPr>
            <p:cNvPr id="696" name="Google Shape;696;p32"/>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2"/>
            <p:cNvGrpSpPr/>
            <p:nvPr/>
          </p:nvGrpSpPr>
          <p:grpSpPr>
            <a:xfrm>
              <a:off x="1385793" y="2639627"/>
              <a:ext cx="1146310" cy="1099928"/>
              <a:chOff x="1385793" y="658427"/>
              <a:chExt cx="1146310" cy="1099928"/>
            </a:xfrm>
          </p:grpSpPr>
          <p:sp>
            <p:nvSpPr>
              <p:cNvPr id="701" name="Google Shape;701;p32"/>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 name="Google Shape;736;p32"/>
          <p:cNvGrpSpPr/>
          <p:nvPr/>
        </p:nvGrpSpPr>
        <p:grpSpPr>
          <a:xfrm>
            <a:off x="6840843" y="2455369"/>
            <a:ext cx="776648" cy="1280163"/>
            <a:chOff x="3170406" y="1633711"/>
            <a:chExt cx="373352" cy="612929"/>
          </a:xfrm>
        </p:grpSpPr>
        <p:sp>
          <p:nvSpPr>
            <p:cNvPr id="737" name="Google Shape;737;p32"/>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Viner Hand ITC"/>
                </a:rPr>
                <a:t>Alex</a:t>
              </a:r>
              <a:endParaRPr lang="en-US">
                <a:latin typeface="Viner Hand ITC"/>
              </a:endParaRPr>
            </a:p>
          </p:txBody>
        </p:sp>
        <p:sp>
          <p:nvSpPr>
            <p:cNvPr id="739" name="Google Shape;739;p32"/>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A3F6A6B6-FB41-6826-7A05-38E87110F052}"/>
              </a:ext>
            </a:extLst>
          </p:cNvPr>
          <p:cNvSpPr txBox="1"/>
          <p:nvPr/>
        </p:nvSpPr>
        <p:spPr>
          <a:xfrm>
            <a:off x="374562" y="1268301"/>
            <a:ext cx="6737492" cy="3818994"/>
          </a:xfrm>
          <a:prstGeom prst="rect">
            <a:avLst/>
          </a:prstGeom>
          <a:noFill/>
        </p:spPr>
        <p:txBody>
          <a:bodyPr wrap="square" rtlCol="0">
            <a:spAutoFit/>
          </a:bodyPr>
          <a:lstStyle/>
          <a:p>
            <a:pPr rtl="0" fontAlgn="base">
              <a:spcBef>
                <a:spcPts val="100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 Required materials are the resources and supplies needed to implement a lesson and engage students in learning activities. These materials can include textbooks, handouts, visual aids, technology, and various manipulatives or supplies depending on the lesson objectives and activities.</a:t>
            </a:r>
          </a:p>
          <a:p>
            <a:pPr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 Different materials Include but are not limited to: Print materials (textbooks), visual aids (posters), supplies (markers), technology (laptops) and other resources.</a:t>
            </a:r>
          </a:p>
          <a:p>
            <a:pPr rtl="0" fontAlgn="base">
              <a:spcBef>
                <a:spcPts val="0"/>
              </a:spcBef>
              <a:spcAft>
                <a:spcPts val="0"/>
              </a:spcAft>
              <a:buFont typeface="Arial" panose="020B0604020202020204" pitchFamily="34" charset="0"/>
              <a:buChar char="•"/>
            </a:pPr>
            <a:r>
              <a:rPr lang="en-US" sz="1600" b="0" i="0" u="none" strike="noStrike">
                <a:solidFill>
                  <a:schemeClr val="tx1"/>
                </a:solidFill>
                <a:effectLst/>
                <a:latin typeface="Roboto" panose="02000000000000000000" pitchFamily="2" charset="0"/>
              </a:rPr>
              <a:t> Considerations </a:t>
            </a:r>
            <a:r>
              <a:rPr lang="en-US" sz="1600" b="0" i="0" u="none" strike="noStrike" dirty="0">
                <a:solidFill>
                  <a:schemeClr val="tx1"/>
                </a:solidFill>
                <a:effectLst/>
                <a:latin typeface="Roboto" panose="02000000000000000000" pitchFamily="2" charset="0"/>
              </a:rPr>
              <a:t>when choosing materials: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Relevance to learning objectives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Student needs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Engagement and motivation</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Accessibility</a:t>
            </a: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chemeClr val="tx1"/>
                </a:solidFill>
                <a:effectLst/>
                <a:latin typeface="Roboto" panose="02000000000000000000" pitchFamily="2" charset="0"/>
              </a:rPr>
              <a:t>Cost and availability</a:t>
            </a:r>
            <a:endParaRPr lang="en-US" sz="1600" b="0" i="0" u="none" strike="noStrike" dirty="0">
              <a:solidFill>
                <a:srgbClr val="FFFFFF"/>
              </a:solidFill>
              <a:effectLst/>
              <a:latin typeface="Roboto" panose="02000000000000000000" pitchFamily="2"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5F47-92C4-1A60-9433-D00764440EB1}"/>
              </a:ext>
            </a:extLst>
          </p:cNvPr>
          <p:cNvSpPr>
            <a:spLocks noGrp="1"/>
          </p:cNvSpPr>
          <p:nvPr>
            <p:ph type="ctrTitle"/>
          </p:nvPr>
        </p:nvSpPr>
        <p:spPr/>
        <p:txBody>
          <a:bodyPr/>
          <a:lstStyle/>
          <a:p>
            <a:r>
              <a:rPr kumimoji="0" lang="en" sz="7200" b="0" i="0" u="none" strike="noStrike" kern="0" cap="none" spc="0" normalizeH="0" baseline="0" noProof="0" dirty="0">
                <a:ln>
                  <a:noFill/>
                </a:ln>
                <a:solidFill>
                  <a:srgbClr val="7EB2FE"/>
                </a:solidFill>
                <a:effectLst/>
                <a:uLnTx/>
                <a:uFillTx/>
                <a:latin typeface="Barlow Semi Condensed ExtraBold"/>
                <a:sym typeface="Barlow Semi Condensed ExtraBold"/>
              </a:rPr>
              <a:t>07</a:t>
            </a:r>
            <a:br>
              <a:rPr kumimoji="0" lang="en" sz="7200" b="0" i="0" u="none" strike="noStrike" kern="0" cap="none" spc="0" normalizeH="0" baseline="0" noProof="0" dirty="0">
                <a:ln>
                  <a:noFill/>
                </a:ln>
                <a:solidFill>
                  <a:srgbClr val="7EB2FE"/>
                </a:solidFill>
                <a:effectLst/>
                <a:uLnTx/>
                <a:uFillTx/>
                <a:latin typeface="Barlow Semi Condensed ExtraBold"/>
                <a:sym typeface="Barlow Semi Condensed ExtraBold"/>
              </a:rPr>
            </a:br>
            <a:r>
              <a:rPr kumimoji="0" lang="en" sz="7200" b="0" i="0" u="none" strike="noStrike" kern="0" cap="none" spc="0" normalizeH="0" baseline="0" noProof="0" dirty="0">
                <a:ln>
                  <a:noFill/>
                </a:ln>
                <a:solidFill>
                  <a:schemeClr val="tx1"/>
                </a:solidFill>
                <a:effectLst/>
                <a:uLnTx/>
                <a:uFillTx/>
                <a:latin typeface="Barlow Semi Condensed ExtraBold"/>
                <a:sym typeface="Barlow Semi Condensed ExtraBold"/>
              </a:rPr>
              <a:t>Timing &amp; Adaptation</a:t>
            </a:r>
            <a:br>
              <a:rPr lang="en" dirty="0"/>
            </a:br>
            <a:endParaRPr lang="en-US" dirty="0"/>
          </a:p>
        </p:txBody>
      </p:sp>
      <p:grpSp>
        <p:nvGrpSpPr>
          <p:cNvPr id="3" name="Google Shape;942;p35">
            <a:extLst>
              <a:ext uri="{FF2B5EF4-FFF2-40B4-BE49-F238E27FC236}">
                <a16:creationId xmlns:a16="http://schemas.microsoft.com/office/drawing/2014/main" id="{0AF62A1E-D4E6-7BFA-0EF2-69FEC5014B48}"/>
              </a:ext>
            </a:extLst>
          </p:cNvPr>
          <p:cNvGrpSpPr/>
          <p:nvPr/>
        </p:nvGrpSpPr>
        <p:grpSpPr>
          <a:xfrm>
            <a:off x="4345176" y="4238861"/>
            <a:ext cx="3391290" cy="661021"/>
            <a:chOff x="3273212" y="1681387"/>
            <a:chExt cx="3391290" cy="661021"/>
          </a:xfrm>
        </p:grpSpPr>
        <p:sp>
          <p:nvSpPr>
            <p:cNvPr id="4" name="Google Shape;943;p35">
              <a:extLst>
                <a:ext uri="{FF2B5EF4-FFF2-40B4-BE49-F238E27FC236}">
                  <a16:creationId xmlns:a16="http://schemas.microsoft.com/office/drawing/2014/main" id="{658FDC2A-31D7-9C66-D1E3-4F356F041300}"/>
                </a:ext>
              </a:extLst>
            </p:cNvPr>
            <p:cNvSpPr/>
            <p:nvPr/>
          </p:nvSpPr>
          <p:spPr>
            <a:xfrm>
              <a:off x="3709599" y="2020224"/>
              <a:ext cx="2629265" cy="260205"/>
            </a:xfrm>
            <a:custGeom>
              <a:avLst/>
              <a:gdLst/>
              <a:ahLst/>
              <a:cxnLst/>
              <a:rect l="l" t="t" r="r" b="b"/>
              <a:pathLst>
                <a:path w="118810" h="11758" extrusionOk="0">
                  <a:moveTo>
                    <a:pt x="41744" y="1"/>
                  </a:moveTo>
                  <a:cubicBezTo>
                    <a:pt x="33470" y="1"/>
                    <a:pt x="22196" y="442"/>
                    <a:pt x="22196" y="442"/>
                  </a:cubicBezTo>
                  <a:lnTo>
                    <a:pt x="1" y="11541"/>
                  </a:lnTo>
                  <a:lnTo>
                    <a:pt x="1" y="11541"/>
                  </a:lnTo>
                  <a:lnTo>
                    <a:pt x="49179" y="6969"/>
                  </a:lnTo>
                  <a:lnTo>
                    <a:pt x="66151" y="7188"/>
                  </a:lnTo>
                  <a:lnTo>
                    <a:pt x="118810" y="11757"/>
                  </a:lnTo>
                  <a:lnTo>
                    <a:pt x="93786" y="4848"/>
                  </a:lnTo>
                  <a:cubicBezTo>
                    <a:pt x="93786" y="4848"/>
                    <a:pt x="72953" y="3846"/>
                    <a:pt x="70640" y="3015"/>
                  </a:cubicBezTo>
                  <a:cubicBezTo>
                    <a:pt x="70081" y="2814"/>
                    <a:pt x="69136" y="2738"/>
                    <a:pt x="68024" y="2738"/>
                  </a:cubicBezTo>
                  <a:cubicBezTo>
                    <a:pt x="64535" y="2738"/>
                    <a:pt x="59404" y="3488"/>
                    <a:pt x="59404" y="3488"/>
                  </a:cubicBezTo>
                  <a:cubicBezTo>
                    <a:pt x="59404" y="3488"/>
                    <a:pt x="56904" y="4655"/>
                    <a:pt x="55404" y="4655"/>
                  </a:cubicBezTo>
                  <a:cubicBezTo>
                    <a:pt x="55191" y="4655"/>
                    <a:pt x="54998" y="4632"/>
                    <a:pt x="54835" y="4578"/>
                  </a:cubicBezTo>
                  <a:cubicBezTo>
                    <a:pt x="53529" y="4142"/>
                    <a:pt x="54594" y="836"/>
                    <a:pt x="48960" y="225"/>
                  </a:cubicBezTo>
                  <a:cubicBezTo>
                    <a:pt x="47441" y="61"/>
                    <a:pt x="44797" y="1"/>
                    <a:pt x="4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4;p35">
              <a:extLst>
                <a:ext uri="{FF2B5EF4-FFF2-40B4-BE49-F238E27FC236}">
                  <a16:creationId xmlns:a16="http://schemas.microsoft.com/office/drawing/2014/main" id="{223D18BD-119B-6B51-2296-23C530184736}"/>
                </a:ext>
              </a:extLst>
            </p:cNvPr>
            <p:cNvSpPr/>
            <p:nvPr/>
          </p:nvSpPr>
          <p:spPr>
            <a:xfrm>
              <a:off x="4098008" y="1950536"/>
              <a:ext cx="775325" cy="238141"/>
            </a:xfrm>
            <a:custGeom>
              <a:avLst/>
              <a:gdLst/>
              <a:ahLst/>
              <a:cxnLst/>
              <a:rect l="l" t="t" r="r" b="b"/>
              <a:pathLst>
                <a:path w="35035" h="10761" extrusionOk="0">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5;p35">
              <a:extLst>
                <a:ext uri="{FF2B5EF4-FFF2-40B4-BE49-F238E27FC236}">
                  <a16:creationId xmlns:a16="http://schemas.microsoft.com/office/drawing/2014/main" id="{94009913-5323-C5FB-3736-5ACD38EBAC17}"/>
                </a:ext>
              </a:extLst>
            </p:cNvPr>
            <p:cNvSpPr/>
            <p:nvPr/>
          </p:nvSpPr>
          <p:spPr>
            <a:xfrm>
              <a:off x="5061251" y="1950536"/>
              <a:ext cx="775302" cy="238141"/>
            </a:xfrm>
            <a:custGeom>
              <a:avLst/>
              <a:gdLst/>
              <a:ahLst/>
              <a:cxnLst/>
              <a:rect l="l" t="t" r="r" b="b"/>
              <a:pathLst>
                <a:path w="35034" h="10761" extrusionOk="0">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6;p35">
              <a:extLst>
                <a:ext uri="{FF2B5EF4-FFF2-40B4-BE49-F238E27FC236}">
                  <a16:creationId xmlns:a16="http://schemas.microsoft.com/office/drawing/2014/main" id="{C7AF4FC1-9A1E-F949-E212-BD19D73AFEA1}"/>
                </a:ext>
              </a:extLst>
            </p:cNvPr>
            <p:cNvSpPr/>
            <p:nvPr/>
          </p:nvSpPr>
          <p:spPr>
            <a:xfrm>
              <a:off x="4098008" y="1950536"/>
              <a:ext cx="775325" cy="238141"/>
            </a:xfrm>
            <a:custGeom>
              <a:avLst/>
              <a:gdLst/>
              <a:ahLst/>
              <a:cxnLst/>
              <a:rect l="l" t="t" r="r" b="b"/>
              <a:pathLst>
                <a:path w="35035" h="10761" extrusionOk="0">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7;p35">
              <a:extLst>
                <a:ext uri="{FF2B5EF4-FFF2-40B4-BE49-F238E27FC236}">
                  <a16:creationId xmlns:a16="http://schemas.microsoft.com/office/drawing/2014/main" id="{79D2A5C0-8AD4-A4B3-124B-A86564EEB811}"/>
                </a:ext>
              </a:extLst>
            </p:cNvPr>
            <p:cNvSpPr/>
            <p:nvPr/>
          </p:nvSpPr>
          <p:spPr>
            <a:xfrm>
              <a:off x="5061251" y="1950536"/>
              <a:ext cx="775302" cy="238141"/>
            </a:xfrm>
            <a:custGeom>
              <a:avLst/>
              <a:gdLst/>
              <a:ahLst/>
              <a:cxnLst/>
              <a:rect l="l" t="t" r="r" b="b"/>
              <a:pathLst>
                <a:path w="35034" h="10761" extrusionOk="0">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8;p35">
              <a:extLst>
                <a:ext uri="{FF2B5EF4-FFF2-40B4-BE49-F238E27FC236}">
                  <a16:creationId xmlns:a16="http://schemas.microsoft.com/office/drawing/2014/main" id="{7ECA601B-E835-CBAC-48D2-E02ECC633400}"/>
                </a:ext>
              </a:extLst>
            </p:cNvPr>
            <p:cNvSpPr/>
            <p:nvPr/>
          </p:nvSpPr>
          <p:spPr>
            <a:xfrm>
              <a:off x="3491018" y="1681387"/>
              <a:ext cx="1480917" cy="491242"/>
            </a:xfrm>
            <a:custGeom>
              <a:avLst/>
              <a:gdLst/>
              <a:ahLst/>
              <a:cxnLst/>
              <a:rect l="l" t="t" r="r" b="b"/>
              <a:pathLst>
                <a:path w="66919" h="22198" extrusionOk="0">
                  <a:moveTo>
                    <a:pt x="51333" y="1"/>
                  </a:moveTo>
                  <a:cubicBezTo>
                    <a:pt x="45311" y="1"/>
                    <a:pt x="37917" y="2937"/>
                    <a:pt x="30369" y="5796"/>
                  </a:cubicBezTo>
                  <a:cubicBezTo>
                    <a:pt x="22075" y="8938"/>
                    <a:pt x="14450" y="9405"/>
                    <a:pt x="10649" y="9405"/>
                  </a:cubicBezTo>
                  <a:cubicBezTo>
                    <a:pt x="9041" y="9405"/>
                    <a:pt x="8117" y="9321"/>
                    <a:pt x="8117" y="9321"/>
                  </a:cubicBezTo>
                  <a:cubicBezTo>
                    <a:pt x="6717" y="12659"/>
                    <a:pt x="0" y="18641"/>
                    <a:pt x="0" y="18641"/>
                  </a:cubicBezTo>
                  <a:cubicBezTo>
                    <a:pt x="165" y="18700"/>
                    <a:pt x="477" y="18727"/>
                    <a:pt x="917" y="18727"/>
                  </a:cubicBezTo>
                  <a:cubicBezTo>
                    <a:pt x="7058" y="18727"/>
                    <a:pt x="38300" y="13280"/>
                    <a:pt x="48095" y="10519"/>
                  </a:cubicBezTo>
                  <a:cubicBezTo>
                    <a:pt x="49059" y="10247"/>
                    <a:pt x="50004" y="10124"/>
                    <a:pt x="50927" y="10124"/>
                  </a:cubicBezTo>
                  <a:cubicBezTo>
                    <a:pt x="60051" y="10124"/>
                    <a:pt x="66919" y="22197"/>
                    <a:pt x="66919" y="22197"/>
                  </a:cubicBezTo>
                  <a:cubicBezTo>
                    <a:pt x="66919" y="22197"/>
                    <a:pt x="66381" y="10015"/>
                    <a:pt x="59991" y="3340"/>
                  </a:cubicBezTo>
                  <a:cubicBezTo>
                    <a:pt x="57687" y="934"/>
                    <a:pt x="54728" y="1"/>
                    <a:pt x="51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9;p35">
              <a:extLst>
                <a:ext uri="{FF2B5EF4-FFF2-40B4-BE49-F238E27FC236}">
                  <a16:creationId xmlns:a16="http://schemas.microsoft.com/office/drawing/2014/main" id="{F5901EE7-E4B0-22B3-B7EA-74057274261F}"/>
                </a:ext>
              </a:extLst>
            </p:cNvPr>
            <p:cNvSpPr/>
            <p:nvPr/>
          </p:nvSpPr>
          <p:spPr>
            <a:xfrm>
              <a:off x="3389396" y="1859868"/>
              <a:ext cx="1582538" cy="427795"/>
            </a:xfrm>
            <a:custGeom>
              <a:avLst/>
              <a:gdLst/>
              <a:ahLst/>
              <a:cxnLst/>
              <a:rect l="l" t="t" r="r" b="b"/>
              <a:pathLst>
                <a:path w="71511" h="19331" extrusionOk="0">
                  <a:moveTo>
                    <a:pt x="55570" y="0"/>
                  </a:moveTo>
                  <a:cubicBezTo>
                    <a:pt x="55024" y="0"/>
                    <a:pt x="54460" y="20"/>
                    <a:pt x="53876" y="60"/>
                  </a:cubicBezTo>
                  <a:cubicBezTo>
                    <a:pt x="37642" y="1194"/>
                    <a:pt x="23695" y="10292"/>
                    <a:pt x="4592" y="10576"/>
                  </a:cubicBezTo>
                  <a:lnTo>
                    <a:pt x="0" y="19330"/>
                  </a:lnTo>
                  <a:cubicBezTo>
                    <a:pt x="0" y="19330"/>
                    <a:pt x="25243" y="17218"/>
                    <a:pt x="46203" y="11899"/>
                  </a:cubicBezTo>
                  <a:cubicBezTo>
                    <a:pt x="49523" y="11056"/>
                    <a:pt x="52489" y="10696"/>
                    <a:pt x="55074" y="10696"/>
                  </a:cubicBezTo>
                  <a:cubicBezTo>
                    <a:pt x="60988" y="10696"/>
                    <a:pt x="64905" y="12578"/>
                    <a:pt x="66496" y="14857"/>
                  </a:cubicBezTo>
                  <a:cubicBezTo>
                    <a:pt x="66496" y="14857"/>
                    <a:pt x="64842" y="9138"/>
                    <a:pt x="57841" y="8371"/>
                  </a:cubicBezTo>
                  <a:cubicBezTo>
                    <a:pt x="56791" y="8257"/>
                    <a:pt x="55722" y="8204"/>
                    <a:pt x="54642" y="8204"/>
                  </a:cubicBezTo>
                  <a:cubicBezTo>
                    <a:pt x="47469" y="8204"/>
                    <a:pt x="39826" y="10508"/>
                    <a:pt x="34346" y="12094"/>
                  </a:cubicBezTo>
                  <a:cubicBezTo>
                    <a:pt x="41465" y="9913"/>
                    <a:pt x="49005" y="6627"/>
                    <a:pt x="55148" y="6627"/>
                  </a:cubicBezTo>
                  <a:cubicBezTo>
                    <a:pt x="56063" y="6627"/>
                    <a:pt x="56948" y="6700"/>
                    <a:pt x="57795" y="6861"/>
                  </a:cubicBezTo>
                  <a:cubicBezTo>
                    <a:pt x="65773" y="8371"/>
                    <a:pt x="66681" y="14605"/>
                    <a:pt x="66681" y="14605"/>
                  </a:cubicBezTo>
                  <a:lnTo>
                    <a:pt x="71511" y="14132"/>
                  </a:lnTo>
                  <a:cubicBezTo>
                    <a:pt x="71511" y="14132"/>
                    <a:pt x="70209" y="0"/>
                    <a:pt x="5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0;p35">
              <a:extLst>
                <a:ext uri="{FF2B5EF4-FFF2-40B4-BE49-F238E27FC236}">
                  <a16:creationId xmlns:a16="http://schemas.microsoft.com/office/drawing/2014/main" id="{8F9292FE-4498-042A-0E1B-D18548EBD073}"/>
                </a:ext>
              </a:extLst>
            </p:cNvPr>
            <p:cNvSpPr/>
            <p:nvPr/>
          </p:nvSpPr>
          <p:spPr>
            <a:xfrm>
              <a:off x="4962617" y="1681387"/>
              <a:ext cx="1480940" cy="491242"/>
            </a:xfrm>
            <a:custGeom>
              <a:avLst/>
              <a:gdLst/>
              <a:ahLst/>
              <a:cxnLst/>
              <a:rect l="l" t="t" r="r" b="b"/>
              <a:pathLst>
                <a:path w="66920" h="22198" extrusionOk="0">
                  <a:moveTo>
                    <a:pt x="15586" y="1"/>
                  </a:moveTo>
                  <a:cubicBezTo>
                    <a:pt x="12192" y="1"/>
                    <a:pt x="9233" y="934"/>
                    <a:pt x="6928" y="3340"/>
                  </a:cubicBezTo>
                  <a:cubicBezTo>
                    <a:pt x="538" y="10015"/>
                    <a:pt x="1" y="22197"/>
                    <a:pt x="1" y="22197"/>
                  </a:cubicBezTo>
                  <a:cubicBezTo>
                    <a:pt x="1" y="22197"/>
                    <a:pt x="6869" y="10124"/>
                    <a:pt x="15993" y="10124"/>
                  </a:cubicBezTo>
                  <a:cubicBezTo>
                    <a:pt x="16915" y="10124"/>
                    <a:pt x="17861" y="10247"/>
                    <a:pt x="18825" y="10519"/>
                  </a:cubicBezTo>
                  <a:cubicBezTo>
                    <a:pt x="28620" y="13280"/>
                    <a:pt x="59861" y="18727"/>
                    <a:pt x="66003" y="18727"/>
                  </a:cubicBezTo>
                  <a:cubicBezTo>
                    <a:pt x="66443" y="18727"/>
                    <a:pt x="66754" y="18700"/>
                    <a:pt x="66919" y="18641"/>
                  </a:cubicBezTo>
                  <a:cubicBezTo>
                    <a:pt x="66919" y="18641"/>
                    <a:pt x="60202" y="12659"/>
                    <a:pt x="58804" y="9321"/>
                  </a:cubicBezTo>
                  <a:cubicBezTo>
                    <a:pt x="58804" y="9321"/>
                    <a:pt x="57881" y="9405"/>
                    <a:pt x="56272" y="9405"/>
                  </a:cubicBezTo>
                  <a:cubicBezTo>
                    <a:pt x="52471" y="9405"/>
                    <a:pt x="44845" y="8938"/>
                    <a:pt x="36551" y="5796"/>
                  </a:cubicBezTo>
                  <a:cubicBezTo>
                    <a:pt x="29003" y="2937"/>
                    <a:pt x="21609" y="1"/>
                    <a:pt x="15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1;p35">
              <a:extLst>
                <a:ext uri="{FF2B5EF4-FFF2-40B4-BE49-F238E27FC236}">
                  <a16:creationId xmlns:a16="http://schemas.microsoft.com/office/drawing/2014/main" id="{FC7FAE50-6410-D248-667A-54C7D22CC9D7}"/>
                </a:ext>
              </a:extLst>
            </p:cNvPr>
            <p:cNvSpPr/>
            <p:nvPr/>
          </p:nvSpPr>
          <p:spPr>
            <a:xfrm>
              <a:off x="4962617" y="1859868"/>
              <a:ext cx="1590527" cy="425383"/>
            </a:xfrm>
            <a:custGeom>
              <a:avLst/>
              <a:gdLst/>
              <a:ahLst/>
              <a:cxnLst/>
              <a:rect l="l" t="t" r="r" b="b"/>
              <a:pathLst>
                <a:path w="71872" h="19222" extrusionOk="0">
                  <a:moveTo>
                    <a:pt x="15942" y="0"/>
                  </a:moveTo>
                  <a:cubicBezTo>
                    <a:pt x="1302" y="0"/>
                    <a:pt x="1" y="14132"/>
                    <a:pt x="1" y="14132"/>
                  </a:cubicBezTo>
                  <a:lnTo>
                    <a:pt x="4830" y="14605"/>
                  </a:lnTo>
                  <a:cubicBezTo>
                    <a:pt x="4830" y="14605"/>
                    <a:pt x="5739" y="8371"/>
                    <a:pt x="13716" y="6861"/>
                  </a:cubicBezTo>
                  <a:cubicBezTo>
                    <a:pt x="14564" y="6700"/>
                    <a:pt x="15448" y="6627"/>
                    <a:pt x="16364" y="6627"/>
                  </a:cubicBezTo>
                  <a:cubicBezTo>
                    <a:pt x="22507" y="6627"/>
                    <a:pt x="30047" y="9913"/>
                    <a:pt x="37166" y="12094"/>
                  </a:cubicBezTo>
                  <a:cubicBezTo>
                    <a:pt x="31688" y="10508"/>
                    <a:pt x="24043" y="8204"/>
                    <a:pt x="16870" y="8204"/>
                  </a:cubicBezTo>
                  <a:cubicBezTo>
                    <a:pt x="15790" y="8204"/>
                    <a:pt x="14720" y="8257"/>
                    <a:pt x="13670" y="8371"/>
                  </a:cubicBezTo>
                  <a:cubicBezTo>
                    <a:pt x="6670" y="9138"/>
                    <a:pt x="5016" y="14857"/>
                    <a:pt x="5016" y="14857"/>
                  </a:cubicBezTo>
                  <a:cubicBezTo>
                    <a:pt x="6606" y="12578"/>
                    <a:pt x="10524" y="10696"/>
                    <a:pt x="16438" y="10696"/>
                  </a:cubicBezTo>
                  <a:cubicBezTo>
                    <a:pt x="19023" y="10696"/>
                    <a:pt x="21989" y="11056"/>
                    <a:pt x="25309" y="11899"/>
                  </a:cubicBezTo>
                  <a:cubicBezTo>
                    <a:pt x="46268" y="17218"/>
                    <a:pt x="71872" y="19222"/>
                    <a:pt x="71872" y="19222"/>
                  </a:cubicBezTo>
                  <a:lnTo>
                    <a:pt x="66919" y="10576"/>
                  </a:lnTo>
                  <a:cubicBezTo>
                    <a:pt x="47818" y="10292"/>
                    <a:pt x="33870" y="1194"/>
                    <a:pt x="17635" y="60"/>
                  </a:cubicBezTo>
                  <a:cubicBezTo>
                    <a:pt x="17052" y="20"/>
                    <a:pt x="16488" y="0"/>
                    <a:pt x="15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2;p35">
              <a:extLst>
                <a:ext uri="{FF2B5EF4-FFF2-40B4-BE49-F238E27FC236}">
                  <a16:creationId xmlns:a16="http://schemas.microsoft.com/office/drawing/2014/main" id="{74C6914B-A162-A1DF-5451-7BCE98EF85EA}"/>
                </a:ext>
              </a:extLst>
            </p:cNvPr>
            <p:cNvSpPr/>
            <p:nvPr/>
          </p:nvSpPr>
          <p:spPr>
            <a:xfrm>
              <a:off x="4845459" y="2158627"/>
              <a:ext cx="243651" cy="55812"/>
            </a:xfrm>
            <a:custGeom>
              <a:avLst/>
              <a:gdLst/>
              <a:ahLst/>
              <a:cxnLst/>
              <a:rect l="l" t="t" r="r" b="b"/>
              <a:pathLst>
                <a:path w="11010" h="2522" extrusionOk="0">
                  <a:moveTo>
                    <a:pt x="5505" y="1"/>
                  </a:moveTo>
                  <a:cubicBezTo>
                    <a:pt x="5209" y="26"/>
                    <a:pt x="4843" y="59"/>
                    <a:pt x="4530" y="92"/>
                  </a:cubicBezTo>
                  <a:cubicBezTo>
                    <a:pt x="4389" y="109"/>
                    <a:pt x="4259" y="126"/>
                    <a:pt x="4153" y="140"/>
                  </a:cubicBezTo>
                  <a:cubicBezTo>
                    <a:pt x="3547" y="232"/>
                    <a:pt x="1" y="415"/>
                    <a:pt x="1" y="415"/>
                  </a:cubicBezTo>
                  <a:lnTo>
                    <a:pt x="140" y="2522"/>
                  </a:lnTo>
                  <a:cubicBezTo>
                    <a:pt x="140" y="2522"/>
                    <a:pt x="1913" y="2247"/>
                    <a:pt x="2241" y="2247"/>
                  </a:cubicBezTo>
                  <a:cubicBezTo>
                    <a:pt x="2463" y="2247"/>
                    <a:pt x="4339" y="2034"/>
                    <a:pt x="5505" y="1899"/>
                  </a:cubicBezTo>
                  <a:cubicBezTo>
                    <a:pt x="6672" y="2034"/>
                    <a:pt x="8547" y="2247"/>
                    <a:pt x="8770" y="2247"/>
                  </a:cubicBezTo>
                  <a:cubicBezTo>
                    <a:pt x="9097" y="2247"/>
                    <a:pt x="10870" y="2522"/>
                    <a:pt x="10870" y="2522"/>
                  </a:cubicBezTo>
                  <a:lnTo>
                    <a:pt x="11010" y="415"/>
                  </a:lnTo>
                  <a:cubicBezTo>
                    <a:pt x="11010" y="415"/>
                    <a:pt x="7464" y="232"/>
                    <a:pt x="6857" y="140"/>
                  </a:cubicBezTo>
                  <a:cubicBezTo>
                    <a:pt x="6751" y="126"/>
                    <a:pt x="6622" y="109"/>
                    <a:pt x="6482" y="92"/>
                  </a:cubicBezTo>
                  <a:cubicBezTo>
                    <a:pt x="6168" y="59"/>
                    <a:pt x="5803" y="26"/>
                    <a:pt x="5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953;p35">
              <a:extLst>
                <a:ext uri="{FF2B5EF4-FFF2-40B4-BE49-F238E27FC236}">
                  <a16:creationId xmlns:a16="http://schemas.microsoft.com/office/drawing/2014/main" id="{EEDD43AB-D17C-D2F3-6655-2E4271AABA3F}"/>
                </a:ext>
              </a:extLst>
            </p:cNvPr>
            <p:cNvGrpSpPr/>
            <p:nvPr/>
          </p:nvGrpSpPr>
          <p:grpSpPr>
            <a:xfrm>
              <a:off x="3273212" y="2141778"/>
              <a:ext cx="3391290" cy="200631"/>
              <a:chOff x="3273212" y="2141778"/>
              <a:chExt cx="3391290" cy="200631"/>
            </a:xfrm>
          </p:grpSpPr>
          <p:sp>
            <p:nvSpPr>
              <p:cNvPr id="19" name="Google Shape;954;p35">
                <a:extLst>
                  <a:ext uri="{FF2B5EF4-FFF2-40B4-BE49-F238E27FC236}">
                    <a16:creationId xmlns:a16="http://schemas.microsoft.com/office/drawing/2014/main" id="{53C14259-F265-27AB-A091-7FC648C29591}"/>
                  </a:ext>
                </a:extLst>
              </p:cNvPr>
              <p:cNvSpPr/>
              <p:nvPr/>
            </p:nvSpPr>
            <p:spPr>
              <a:xfrm>
                <a:off x="3273212" y="2141800"/>
                <a:ext cx="1746765" cy="200343"/>
              </a:xfrm>
              <a:custGeom>
                <a:avLst/>
                <a:gdLst/>
                <a:ahLst/>
                <a:cxnLst/>
                <a:rect l="l" t="t" r="r" b="b"/>
                <a:pathLst>
                  <a:path w="78932" h="9053" extrusionOk="0">
                    <a:moveTo>
                      <a:pt x="69975" y="0"/>
                    </a:moveTo>
                    <a:cubicBezTo>
                      <a:pt x="69932" y="0"/>
                      <a:pt x="69889" y="2"/>
                      <a:pt x="69846" y="6"/>
                    </a:cubicBezTo>
                    <a:lnTo>
                      <a:pt x="0" y="6096"/>
                    </a:lnTo>
                    <a:lnTo>
                      <a:pt x="0" y="9052"/>
                    </a:lnTo>
                    <a:lnTo>
                      <a:pt x="69187" y="3018"/>
                    </a:lnTo>
                    <a:cubicBezTo>
                      <a:pt x="70467" y="4933"/>
                      <a:pt x="72375" y="6060"/>
                      <a:pt x="74377" y="6060"/>
                    </a:cubicBezTo>
                    <a:lnTo>
                      <a:pt x="77461" y="6060"/>
                    </a:lnTo>
                    <a:cubicBezTo>
                      <a:pt x="78273" y="6060"/>
                      <a:pt x="78932" y="5402"/>
                      <a:pt x="78932" y="4589"/>
                    </a:cubicBezTo>
                    <a:cubicBezTo>
                      <a:pt x="78932" y="3775"/>
                      <a:pt x="78273" y="3116"/>
                      <a:pt x="77461" y="3116"/>
                    </a:cubicBezTo>
                    <a:lnTo>
                      <a:pt x="74377" y="3116"/>
                    </a:lnTo>
                    <a:cubicBezTo>
                      <a:pt x="73271" y="3116"/>
                      <a:pt x="72210" y="2383"/>
                      <a:pt x="71463" y="1106"/>
                    </a:cubicBezTo>
                    <a:lnTo>
                      <a:pt x="71244" y="731"/>
                    </a:lnTo>
                    <a:cubicBezTo>
                      <a:pt x="70980" y="275"/>
                      <a:pt x="70493" y="0"/>
                      <a:pt x="69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5;p35">
                <a:extLst>
                  <a:ext uri="{FF2B5EF4-FFF2-40B4-BE49-F238E27FC236}">
                    <a16:creationId xmlns:a16="http://schemas.microsoft.com/office/drawing/2014/main" id="{1A9A5E2F-9EBF-A6E4-FAC7-8C9AEAEC566D}"/>
                  </a:ext>
                </a:extLst>
              </p:cNvPr>
              <p:cNvSpPr/>
              <p:nvPr/>
            </p:nvSpPr>
            <p:spPr>
              <a:xfrm>
                <a:off x="4914572" y="2141778"/>
                <a:ext cx="1749930" cy="200631"/>
              </a:xfrm>
              <a:custGeom>
                <a:avLst/>
                <a:gdLst/>
                <a:ahLst/>
                <a:cxnLst/>
                <a:rect l="l" t="t" r="r" b="b"/>
                <a:pathLst>
                  <a:path w="79075" h="9066" extrusionOk="0">
                    <a:moveTo>
                      <a:pt x="8955" y="1"/>
                    </a:moveTo>
                    <a:cubicBezTo>
                      <a:pt x="8436" y="1"/>
                      <a:pt x="7954" y="277"/>
                      <a:pt x="7689" y="730"/>
                    </a:cubicBezTo>
                    <a:lnTo>
                      <a:pt x="7470" y="1107"/>
                    </a:lnTo>
                    <a:cubicBezTo>
                      <a:pt x="6724" y="2384"/>
                      <a:pt x="5662" y="3117"/>
                      <a:pt x="4555" y="3117"/>
                    </a:cubicBezTo>
                    <a:lnTo>
                      <a:pt x="1472" y="3117"/>
                    </a:lnTo>
                    <a:cubicBezTo>
                      <a:pt x="659" y="3117"/>
                      <a:pt x="1" y="3776"/>
                      <a:pt x="1" y="4590"/>
                    </a:cubicBezTo>
                    <a:cubicBezTo>
                      <a:pt x="1" y="5403"/>
                      <a:pt x="659" y="6061"/>
                      <a:pt x="1472" y="6061"/>
                    </a:cubicBezTo>
                    <a:lnTo>
                      <a:pt x="4555" y="6061"/>
                    </a:lnTo>
                    <a:cubicBezTo>
                      <a:pt x="6558" y="6061"/>
                      <a:pt x="8468" y="4934"/>
                      <a:pt x="9745" y="3019"/>
                    </a:cubicBezTo>
                    <a:lnTo>
                      <a:pt x="79074" y="9066"/>
                    </a:lnTo>
                    <a:lnTo>
                      <a:pt x="79074" y="6109"/>
                    </a:lnTo>
                    <a:lnTo>
                      <a:pt x="9089" y="7"/>
                    </a:lnTo>
                    <a:cubicBezTo>
                      <a:pt x="9044" y="3"/>
                      <a:pt x="8999"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956;p35">
              <a:extLst>
                <a:ext uri="{FF2B5EF4-FFF2-40B4-BE49-F238E27FC236}">
                  <a16:creationId xmlns:a16="http://schemas.microsoft.com/office/drawing/2014/main" id="{84D00E0B-9372-135D-A365-6F89EE81FC08}"/>
                </a:ext>
              </a:extLst>
            </p:cNvPr>
            <p:cNvSpPr/>
            <p:nvPr/>
          </p:nvSpPr>
          <p:spPr>
            <a:xfrm>
              <a:off x="4617318" y="1965186"/>
              <a:ext cx="284968" cy="220813"/>
            </a:xfrm>
            <a:custGeom>
              <a:avLst/>
              <a:gdLst/>
              <a:ahLst/>
              <a:cxnLst/>
              <a:rect l="l" t="t" r="r" b="b"/>
              <a:pathLst>
                <a:path w="12877" h="9978" extrusionOk="0">
                  <a:moveTo>
                    <a:pt x="686" y="1"/>
                  </a:moveTo>
                  <a:cubicBezTo>
                    <a:pt x="452" y="1"/>
                    <a:pt x="224" y="9"/>
                    <a:pt x="1" y="25"/>
                  </a:cubicBezTo>
                  <a:cubicBezTo>
                    <a:pt x="12" y="25"/>
                    <a:pt x="22" y="25"/>
                    <a:pt x="33" y="25"/>
                  </a:cubicBezTo>
                  <a:cubicBezTo>
                    <a:pt x="4374" y="25"/>
                    <a:pt x="11403" y="3383"/>
                    <a:pt x="12035" y="9977"/>
                  </a:cubicBezTo>
                  <a:cubicBezTo>
                    <a:pt x="12035" y="9977"/>
                    <a:pt x="12877" y="9967"/>
                    <a:pt x="12877" y="9967"/>
                  </a:cubicBezTo>
                  <a:cubicBezTo>
                    <a:pt x="12093" y="3156"/>
                    <a:pt x="5351" y="1"/>
                    <a:pt x="68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7;p35">
              <a:extLst>
                <a:ext uri="{FF2B5EF4-FFF2-40B4-BE49-F238E27FC236}">
                  <a16:creationId xmlns:a16="http://schemas.microsoft.com/office/drawing/2014/main" id="{A05D75EA-2A30-9751-070A-882700A9509C}"/>
                </a:ext>
              </a:extLst>
            </p:cNvPr>
            <p:cNvSpPr/>
            <p:nvPr/>
          </p:nvSpPr>
          <p:spPr>
            <a:xfrm>
              <a:off x="3513193" y="1911653"/>
              <a:ext cx="1099994" cy="230130"/>
            </a:xfrm>
            <a:custGeom>
              <a:avLst/>
              <a:gdLst/>
              <a:ahLst/>
              <a:cxnLst/>
              <a:rect l="l" t="t" r="r" b="b"/>
              <a:pathLst>
                <a:path w="49706" h="10399" extrusionOk="0">
                  <a:moveTo>
                    <a:pt x="46644" y="0"/>
                  </a:moveTo>
                  <a:cubicBezTo>
                    <a:pt x="43456" y="0"/>
                    <a:pt x="40261" y="706"/>
                    <a:pt x="37136" y="1466"/>
                  </a:cubicBezTo>
                  <a:cubicBezTo>
                    <a:pt x="32994" y="2523"/>
                    <a:pt x="28906" y="3879"/>
                    <a:pt x="24823" y="5206"/>
                  </a:cubicBezTo>
                  <a:cubicBezTo>
                    <a:pt x="16693" y="8079"/>
                    <a:pt x="8382" y="9702"/>
                    <a:pt x="0" y="10375"/>
                  </a:cubicBezTo>
                  <a:cubicBezTo>
                    <a:pt x="568" y="10390"/>
                    <a:pt x="1135" y="10398"/>
                    <a:pt x="1703" y="10398"/>
                  </a:cubicBezTo>
                  <a:cubicBezTo>
                    <a:pt x="9558" y="10398"/>
                    <a:pt x="17422" y="8955"/>
                    <a:pt x="25023" y="6308"/>
                  </a:cubicBezTo>
                  <a:cubicBezTo>
                    <a:pt x="29106" y="4963"/>
                    <a:pt x="33173" y="3562"/>
                    <a:pt x="37267" y="2335"/>
                  </a:cubicBezTo>
                  <a:cubicBezTo>
                    <a:pt x="41014" y="1273"/>
                    <a:pt x="44797" y="211"/>
                    <a:pt x="48637" y="211"/>
                  </a:cubicBezTo>
                  <a:cubicBezTo>
                    <a:pt x="48992" y="211"/>
                    <a:pt x="49349" y="220"/>
                    <a:pt x="49705" y="239"/>
                  </a:cubicBezTo>
                  <a:cubicBezTo>
                    <a:pt x="48687" y="73"/>
                    <a:pt x="47666" y="0"/>
                    <a:pt x="46644"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8;p35">
              <a:extLst>
                <a:ext uri="{FF2B5EF4-FFF2-40B4-BE49-F238E27FC236}">
                  <a16:creationId xmlns:a16="http://schemas.microsoft.com/office/drawing/2014/main" id="{FF4988B6-837C-1C4D-3B58-C5014CE3E2B5}"/>
                </a:ext>
              </a:extLst>
            </p:cNvPr>
            <p:cNvSpPr/>
            <p:nvPr/>
          </p:nvSpPr>
          <p:spPr>
            <a:xfrm>
              <a:off x="5032305" y="1965186"/>
              <a:ext cx="284946" cy="220813"/>
            </a:xfrm>
            <a:custGeom>
              <a:avLst/>
              <a:gdLst/>
              <a:ahLst/>
              <a:cxnLst/>
              <a:rect l="l" t="t" r="r" b="b"/>
              <a:pathLst>
                <a:path w="12876" h="9978" extrusionOk="0">
                  <a:moveTo>
                    <a:pt x="12190" y="1"/>
                  </a:moveTo>
                  <a:cubicBezTo>
                    <a:pt x="7525" y="1"/>
                    <a:pt x="784" y="3156"/>
                    <a:pt x="0" y="9967"/>
                  </a:cubicBezTo>
                  <a:cubicBezTo>
                    <a:pt x="0" y="9967"/>
                    <a:pt x="842" y="9977"/>
                    <a:pt x="842" y="9977"/>
                  </a:cubicBezTo>
                  <a:cubicBezTo>
                    <a:pt x="1476" y="3383"/>
                    <a:pt x="8505" y="25"/>
                    <a:pt x="12844" y="25"/>
                  </a:cubicBezTo>
                  <a:cubicBezTo>
                    <a:pt x="12854" y="25"/>
                    <a:pt x="12865" y="25"/>
                    <a:pt x="12876" y="25"/>
                  </a:cubicBezTo>
                  <a:cubicBezTo>
                    <a:pt x="12653" y="9"/>
                    <a:pt x="12424" y="1"/>
                    <a:pt x="121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9;p35">
              <a:extLst>
                <a:ext uri="{FF2B5EF4-FFF2-40B4-BE49-F238E27FC236}">
                  <a16:creationId xmlns:a16="http://schemas.microsoft.com/office/drawing/2014/main" id="{C1DE12A6-7228-225E-E237-CB9CBAA50624}"/>
                </a:ext>
              </a:extLst>
            </p:cNvPr>
            <p:cNvSpPr/>
            <p:nvPr/>
          </p:nvSpPr>
          <p:spPr>
            <a:xfrm>
              <a:off x="5321393" y="1911653"/>
              <a:ext cx="1099994" cy="230130"/>
            </a:xfrm>
            <a:custGeom>
              <a:avLst/>
              <a:gdLst/>
              <a:ahLst/>
              <a:cxnLst/>
              <a:rect l="l" t="t" r="r" b="b"/>
              <a:pathLst>
                <a:path w="49706" h="10399" extrusionOk="0">
                  <a:moveTo>
                    <a:pt x="3061" y="0"/>
                  </a:moveTo>
                  <a:cubicBezTo>
                    <a:pt x="2039" y="0"/>
                    <a:pt x="1018" y="73"/>
                    <a:pt x="0" y="239"/>
                  </a:cubicBezTo>
                  <a:cubicBezTo>
                    <a:pt x="357" y="220"/>
                    <a:pt x="714" y="211"/>
                    <a:pt x="1069" y="211"/>
                  </a:cubicBezTo>
                  <a:cubicBezTo>
                    <a:pt x="4910" y="211"/>
                    <a:pt x="8692" y="1273"/>
                    <a:pt x="12438" y="2335"/>
                  </a:cubicBezTo>
                  <a:cubicBezTo>
                    <a:pt x="16532" y="3562"/>
                    <a:pt x="20599" y="4963"/>
                    <a:pt x="24683" y="6308"/>
                  </a:cubicBezTo>
                  <a:cubicBezTo>
                    <a:pt x="32284" y="8955"/>
                    <a:pt x="40150" y="10398"/>
                    <a:pt x="48003" y="10398"/>
                  </a:cubicBezTo>
                  <a:cubicBezTo>
                    <a:pt x="48570" y="10398"/>
                    <a:pt x="49138" y="10390"/>
                    <a:pt x="49705" y="10375"/>
                  </a:cubicBezTo>
                  <a:cubicBezTo>
                    <a:pt x="41324" y="9702"/>
                    <a:pt x="33013" y="8079"/>
                    <a:pt x="24883" y="5206"/>
                  </a:cubicBezTo>
                  <a:cubicBezTo>
                    <a:pt x="20799" y="3879"/>
                    <a:pt x="16712" y="2523"/>
                    <a:pt x="12570" y="1466"/>
                  </a:cubicBezTo>
                  <a:cubicBezTo>
                    <a:pt x="9444" y="706"/>
                    <a:pt x="6249" y="0"/>
                    <a:pt x="306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71;p29">
            <a:extLst>
              <a:ext uri="{FF2B5EF4-FFF2-40B4-BE49-F238E27FC236}">
                <a16:creationId xmlns:a16="http://schemas.microsoft.com/office/drawing/2014/main" id="{B384F097-7EEB-F9F8-A676-E4513DA2A4A0}"/>
              </a:ext>
            </a:extLst>
          </p:cNvPr>
          <p:cNvGrpSpPr/>
          <p:nvPr/>
        </p:nvGrpSpPr>
        <p:grpSpPr>
          <a:xfrm flipH="1">
            <a:off x="7094888" y="1614711"/>
            <a:ext cx="2391433" cy="3300660"/>
            <a:chOff x="1385793" y="2639627"/>
            <a:chExt cx="1146310" cy="1582140"/>
          </a:xfrm>
        </p:grpSpPr>
        <p:sp>
          <p:nvSpPr>
            <p:cNvPr id="22" name="Google Shape;472;p29">
              <a:extLst>
                <a:ext uri="{FF2B5EF4-FFF2-40B4-BE49-F238E27FC236}">
                  <a16:creationId xmlns:a16="http://schemas.microsoft.com/office/drawing/2014/main" id="{95D27564-16AC-D88E-6187-7C85FDDD6E69}"/>
                </a:ext>
              </a:extLst>
            </p:cNvPr>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3;p29">
              <a:extLst>
                <a:ext uri="{FF2B5EF4-FFF2-40B4-BE49-F238E27FC236}">
                  <a16:creationId xmlns:a16="http://schemas.microsoft.com/office/drawing/2014/main" id="{F6EADD85-F869-C6F1-928D-612D58999C53}"/>
                </a:ext>
              </a:extLst>
            </p:cNvPr>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4;p29">
              <a:extLst>
                <a:ext uri="{FF2B5EF4-FFF2-40B4-BE49-F238E27FC236}">
                  <a16:creationId xmlns:a16="http://schemas.microsoft.com/office/drawing/2014/main" id="{B2F84CCD-1C79-5DC6-33DF-CFAFC75D89C4}"/>
                </a:ext>
              </a:extLst>
            </p:cNvPr>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5;p29">
              <a:extLst>
                <a:ext uri="{FF2B5EF4-FFF2-40B4-BE49-F238E27FC236}">
                  <a16:creationId xmlns:a16="http://schemas.microsoft.com/office/drawing/2014/main" id="{C9FE2527-D296-E8BD-373B-7D10C685409F}"/>
                </a:ext>
              </a:extLst>
            </p:cNvPr>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476;p29">
              <a:extLst>
                <a:ext uri="{FF2B5EF4-FFF2-40B4-BE49-F238E27FC236}">
                  <a16:creationId xmlns:a16="http://schemas.microsoft.com/office/drawing/2014/main" id="{8E4BF31D-0318-5F31-DAB3-160F37EEA7EC}"/>
                </a:ext>
              </a:extLst>
            </p:cNvPr>
            <p:cNvGrpSpPr/>
            <p:nvPr/>
          </p:nvGrpSpPr>
          <p:grpSpPr>
            <a:xfrm>
              <a:off x="1385793" y="2639627"/>
              <a:ext cx="1146310" cy="1099928"/>
              <a:chOff x="1385793" y="658427"/>
              <a:chExt cx="1146310" cy="1099928"/>
            </a:xfrm>
          </p:grpSpPr>
          <p:sp>
            <p:nvSpPr>
              <p:cNvPr id="27" name="Google Shape;477;p29">
                <a:extLst>
                  <a:ext uri="{FF2B5EF4-FFF2-40B4-BE49-F238E27FC236}">
                    <a16:creationId xmlns:a16="http://schemas.microsoft.com/office/drawing/2014/main" id="{48E044C1-3D12-B3C0-F193-111E4068AE8F}"/>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p29">
                <a:extLst>
                  <a:ext uri="{FF2B5EF4-FFF2-40B4-BE49-F238E27FC236}">
                    <a16:creationId xmlns:a16="http://schemas.microsoft.com/office/drawing/2014/main" id="{7937730F-918A-96B9-AEFD-4E7EA3D17D86}"/>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p29">
                <a:extLst>
                  <a:ext uri="{FF2B5EF4-FFF2-40B4-BE49-F238E27FC236}">
                    <a16:creationId xmlns:a16="http://schemas.microsoft.com/office/drawing/2014/main" id="{CDCD6CC0-4B7A-191F-85CB-AA82906800B4}"/>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0;p29">
                <a:extLst>
                  <a:ext uri="{FF2B5EF4-FFF2-40B4-BE49-F238E27FC236}">
                    <a16:creationId xmlns:a16="http://schemas.microsoft.com/office/drawing/2014/main" id="{7B950DBD-7419-FD4A-8D1E-FABC43B1B148}"/>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1;p29">
                <a:extLst>
                  <a:ext uri="{FF2B5EF4-FFF2-40B4-BE49-F238E27FC236}">
                    <a16:creationId xmlns:a16="http://schemas.microsoft.com/office/drawing/2014/main" id="{54677E15-80CD-A465-34BF-931FAE4DD013}"/>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2;p29">
                <a:extLst>
                  <a:ext uri="{FF2B5EF4-FFF2-40B4-BE49-F238E27FC236}">
                    <a16:creationId xmlns:a16="http://schemas.microsoft.com/office/drawing/2014/main" id="{559C2AE5-3B38-8793-E457-54A9E9D6D4F7}"/>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3;p29">
                <a:extLst>
                  <a:ext uri="{FF2B5EF4-FFF2-40B4-BE49-F238E27FC236}">
                    <a16:creationId xmlns:a16="http://schemas.microsoft.com/office/drawing/2014/main" id="{5B82A650-F894-53C3-DE07-0319EA008FE9}"/>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4;p29">
                <a:extLst>
                  <a:ext uri="{FF2B5EF4-FFF2-40B4-BE49-F238E27FC236}">
                    <a16:creationId xmlns:a16="http://schemas.microsoft.com/office/drawing/2014/main" id="{97317671-7285-4900-1C43-B35E8F3AE39A}"/>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5;p29">
                <a:extLst>
                  <a:ext uri="{FF2B5EF4-FFF2-40B4-BE49-F238E27FC236}">
                    <a16:creationId xmlns:a16="http://schemas.microsoft.com/office/drawing/2014/main" id="{1D3B4D2A-4A54-DCC6-A41C-02B1D0261BB7}"/>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6;p29">
                <a:extLst>
                  <a:ext uri="{FF2B5EF4-FFF2-40B4-BE49-F238E27FC236}">
                    <a16:creationId xmlns:a16="http://schemas.microsoft.com/office/drawing/2014/main" id="{6D2C6418-6B17-030D-8A4A-946C131AC3D6}"/>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p29">
                <a:extLst>
                  <a:ext uri="{FF2B5EF4-FFF2-40B4-BE49-F238E27FC236}">
                    <a16:creationId xmlns:a16="http://schemas.microsoft.com/office/drawing/2014/main" id="{0576F740-B63A-6683-5843-9EC3992C8DB6}"/>
                  </a:ext>
                </a:extLst>
              </p:cNvPr>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8;p29">
                <a:extLst>
                  <a:ext uri="{FF2B5EF4-FFF2-40B4-BE49-F238E27FC236}">
                    <a16:creationId xmlns:a16="http://schemas.microsoft.com/office/drawing/2014/main" id="{5B383DA4-B399-E087-7C19-4C670D844B35}"/>
                  </a:ext>
                </a:extLst>
              </p:cNvPr>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9;p29">
                <a:extLst>
                  <a:ext uri="{FF2B5EF4-FFF2-40B4-BE49-F238E27FC236}">
                    <a16:creationId xmlns:a16="http://schemas.microsoft.com/office/drawing/2014/main" id="{FA14EC1C-F1DC-1B54-C5BB-3F71979538D8}"/>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0;p29">
                <a:extLst>
                  <a:ext uri="{FF2B5EF4-FFF2-40B4-BE49-F238E27FC236}">
                    <a16:creationId xmlns:a16="http://schemas.microsoft.com/office/drawing/2014/main" id="{51581D1D-4C2F-CABC-6EAD-8887F9E8795D}"/>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1;p29">
                <a:extLst>
                  <a:ext uri="{FF2B5EF4-FFF2-40B4-BE49-F238E27FC236}">
                    <a16:creationId xmlns:a16="http://schemas.microsoft.com/office/drawing/2014/main" id="{6D4D5440-C734-716B-F1BA-3012B8DAB9AE}"/>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2;p29">
                <a:extLst>
                  <a:ext uri="{FF2B5EF4-FFF2-40B4-BE49-F238E27FC236}">
                    <a16:creationId xmlns:a16="http://schemas.microsoft.com/office/drawing/2014/main" id="{621BEB4A-6267-565D-355E-17F6478602C0}"/>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3;p29">
                <a:extLst>
                  <a:ext uri="{FF2B5EF4-FFF2-40B4-BE49-F238E27FC236}">
                    <a16:creationId xmlns:a16="http://schemas.microsoft.com/office/drawing/2014/main" id="{159B2CDA-AD98-D9C6-B614-403EFCECC991}"/>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4;p29">
                <a:extLst>
                  <a:ext uri="{FF2B5EF4-FFF2-40B4-BE49-F238E27FC236}">
                    <a16:creationId xmlns:a16="http://schemas.microsoft.com/office/drawing/2014/main" id="{C5865A6B-7C2A-F83A-E8CF-A5D98D02AB96}"/>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5;p29">
                <a:extLst>
                  <a:ext uri="{FF2B5EF4-FFF2-40B4-BE49-F238E27FC236}">
                    <a16:creationId xmlns:a16="http://schemas.microsoft.com/office/drawing/2014/main" id="{EB971611-B5A9-F3C7-BDA5-F91F828ACCC4}"/>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6;p29">
                <a:extLst>
                  <a:ext uri="{FF2B5EF4-FFF2-40B4-BE49-F238E27FC236}">
                    <a16:creationId xmlns:a16="http://schemas.microsoft.com/office/drawing/2014/main" id="{CA1FF09F-3AE4-EF5B-6BD3-25FF68836BBA}"/>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9">
                <a:extLst>
                  <a:ext uri="{FF2B5EF4-FFF2-40B4-BE49-F238E27FC236}">
                    <a16:creationId xmlns:a16="http://schemas.microsoft.com/office/drawing/2014/main" id="{25F22954-461D-B518-3952-A766B90948FF}"/>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9">
                <a:extLst>
                  <a:ext uri="{FF2B5EF4-FFF2-40B4-BE49-F238E27FC236}">
                    <a16:creationId xmlns:a16="http://schemas.microsoft.com/office/drawing/2014/main" id="{41544647-1DC2-73C2-9970-4DD5B168621C}"/>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9">
                <a:extLst>
                  <a:ext uri="{FF2B5EF4-FFF2-40B4-BE49-F238E27FC236}">
                    <a16:creationId xmlns:a16="http://schemas.microsoft.com/office/drawing/2014/main" id="{EE711827-812D-2551-B62C-6DA85EA8052B}"/>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p29">
                <a:extLst>
                  <a:ext uri="{FF2B5EF4-FFF2-40B4-BE49-F238E27FC236}">
                    <a16:creationId xmlns:a16="http://schemas.microsoft.com/office/drawing/2014/main" id="{49D900A4-F1EE-644E-6A4F-3338403B76D8}"/>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1;p29">
                <a:extLst>
                  <a:ext uri="{FF2B5EF4-FFF2-40B4-BE49-F238E27FC236}">
                    <a16:creationId xmlns:a16="http://schemas.microsoft.com/office/drawing/2014/main" id="{5AED5362-4EB2-CE9F-B3BF-C32CD796FE22}"/>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2;p29">
                <a:extLst>
                  <a:ext uri="{FF2B5EF4-FFF2-40B4-BE49-F238E27FC236}">
                    <a16:creationId xmlns:a16="http://schemas.microsoft.com/office/drawing/2014/main" id="{EA0EB19E-C7EE-24A9-06C1-63A1F27F087C}"/>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3;p29">
                <a:extLst>
                  <a:ext uri="{FF2B5EF4-FFF2-40B4-BE49-F238E27FC236}">
                    <a16:creationId xmlns:a16="http://schemas.microsoft.com/office/drawing/2014/main" id="{819D42EA-9247-86E3-5E33-70CDAD3F9B43}"/>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04;p29">
                <a:extLst>
                  <a:ext uri="{FF2B5EF4-FFF2-40B4-BE49-F238E27FC236}">
                    <a16:creationId xmlns:a16="http://schemas.microsoft.com/office/drawing/2014/main" id="{63BB3A61-A44C-AD5A-7F74-A696BBD8A4E8}"/>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05;p29">
                <a:extLst>
                  <a:ext uri="{FF2B5EF4-FFF2-40B4-BE49-F238E27FC236}">
                    <a16:creationId xmlns:a16="http://schemas.microsoft.com/office/drawing/2014/main" id="{5318F4E1-1534-8381-F306-4D774489FCFA}"/>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09;p29">
                <a:extLst>
                  <a:ext uri="{FF2B5EF4-FFF2-40B4-BE49-F238E27FC236}">
                    <a16:creationId xmlns:a16="http://schemas.microsoft.com/office/drawing/2014/main" id="{85E49E93-19E0-DDD5-8635-078A66C9BF50}"/>
                  </a:ext>
                </a:extLst>
              </p:cNvPr>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06;p29">
                <a:extLst>
                  <a:ext uri="{FF2B5EF4-FFF2-40B4-BE49-F238E27FC236}">
                    <a16:creationId xmlns:a16="http://schemas.microsoft.com/office/drawing/2014/main" id="{B90BF877-CF5E-5238-141C-785ACAEAD62E}"/>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7;p29">
                <a:extLst>
                  <a:ext uri="{FF2B5EF4-FFF2-40B4-BE49-F238E27FC236}">
                    <a16:creationId xmlns:a16="http://schemas.microsoft.com/office/drawing/2014/main" id="{653542D8-7CDA-0564-C232-E7F14FFA3F9B}"/>
                  </a:ext>
                </a:extLst>
              </p:cNvPr>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8;p29">
                <a:extLst>
                  <a:ext uri="{FF2B5EF4-FFF2-40B4-BE49-F238E27FC236}">
                    <a16:creationId xmlns:a16="http://schemas.microsoft.com/office/drawing/2014/main" id="{5C4BEE39-6311-E07F-E03A-8A696610F405}"/>
                  </a:ext>
                </a:extLst>
              </p:cNvPr>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0;p29">
                <a:extLst>
                  <a:ext uri="{FF2B5EF4-FFF2-40B4-BE49-F238E27FC236}">
                    <a16:creationId xmlns:a16="http://schemas.microsoft.com/office/drawing/2014/main" id="{4FA1FEBA-93E8-07DD-D195-B53B09F50E89}"/>
                  </a:ext>
                </a:extLst>
              </p:cNvPr>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1;p29">
                <a:extLst>
                  <a:ext uri="{FF2B5EF4-FFF2-40B4-BE49-F238E27FC236}">
                    <a16:creationId xmlns:a16="http://schemas.microsoft.com/office/drawing/2014/main" id="{FF6D2A6E-DA74-6786-4EA2-E2015ED61BB2}"/>
                  </a:ext>
                </a:extLst>
              </p:cNvPr>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3504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AF6C-AFF3-B2D3-E9E0-408BE693133D}"/>
              </a:ext>
            </a:extLst>
          </p:cNvPr>
          <p:cNvSpPr>
            <a:spLocks noGrp="1"/>
          </p:cNvSpPr>
          <p:nvPr>
            <p:ph type="title"/>
          </p:nvPr>
        </p:nvSpPr>
        <p:spPr/>
        <p:txBody>
          <a:bodyPr/>
          <a:lstStyle/>
          <a:p>
            <a:pPr algn="ctr"/>
            <a:r>
              <a:rPr lang="en-US" sz="4400" dirty="0"/>
              <a:t>Timing is Everything!</a:t>
            </a:r>
          </a:p>
        </p:txBody>
      </p:sp>
      <p:sp>
        <p:nvSpPr>
          <p:cNvPr id="3" name="Text Placeholder 2">
            <a:extLst>
              <a:ext uri="{FF2B5EF4-FFF2-40B4-BE49-F238E27FC236}">
                <a16:creationId xmlns:a16="http://schemas.microsoft.com/office/drawing/2014/main" id="{C4BC903F-1846-7084-027B-49BA66B97F1B}"/>
              </a:ext>
            </a:extLst>
          </p:cNvPr>
          <p:cNvSpPr>
            <a:spLocks noGrp="1"/>
          </p:cNvSpPr>
          <p:nvPr>
            <p:ph type="body" idx="1"/>
          </p:nvPr>
        </p:nvSpPr>
        <p:spPr>
          <a:xfrm>
            <a:off x="720000" y="1152475"/>
            <a:ext cx="7704000" cy="3357180"/>
          </a:xfrm>
        </p:spPr>
        <p:txBody>
          <a:bodyPr/>
          <a:lstStyle/>
          <a:p>
            <a:pPr rtl="0" fontAlgn="base">
              <a:spcBef>
                <a:spcPts val="0"/>
              </a:spcBef>
              <a:spcAft>
                <a:spcPts val="0"/>
              </a:spcAft>
              <a:buFont typeface="Wingdings" panose="05000000000000000000" pitchFamily="2" charset="2"/>
              <a:buChar char="ü"/>
            </a:pPr>
            <a:r>
              <a:rPr lang="en-US" sz="2000" b="0" i="0" u="none" strike="noStrike" dirty="0">
                <a:solidFill>
                  <a:srgbClr val="000000"/>
                </a:solidFill>
                <a:effectLst/>
                <a:latin typeface="Arial" panose="020B0604020202020204" pitchFamily="34" charset="0"/>
              </a:rPr>
              <a:t>Consider how long of a time frame you have for your lesson. How long does it take to complete the lesson from start to finish? How long do you have to teach the lesson?</a:t>
            </a:r>
          </a:p>
          <a:p>
            <a:pPr marL="800100" lvl="1" indent="-342900" rtl="0" fontAlgn="base">
              <a:spcBef>
                <a:spcPts val="0"/>
              </a:spcBef>
              <a:spcAft>
                <a:spcPts val="0"/>
              </a:spcAft>
              <a:buFont typeface="Wingdings" panose="05000000000000000000" pitchFamily="2" charset="2"/>
              <a:buChar char="ü"/>
            </a:pPr>
            <a:r>
              <a:rPr lang="en-US" sz="2000" b="0" i="0" u="none" strike="noStrike" dirty="0">
                <a:solidFill>
                  <a:srgbClr val="000000"/>
                </a:solidFill>
                <a:effectLst/>
                <a:latin typeface="Arial" panose="020B0604020202020204" pitchFamily="34" charset="0"/>
              </a:rPr>
              <a:t>It’s best to run through a lesson before you get in front of the students, this gives you an idea of how long you should spend on different parts of your lesson. </a:t>
            </a:r>
          </a:p>
          <a:p>
            <a:pPr marL="800100" lvl="1" indent="-342900" rtl="0" fontAlgn="base">
              <a:spcBef>
                <a:spcPts val="0"/>
              </a:spcBef>
              <a:spcAft>
                <a:spcPts val="0"/>
              </a:spcAft>
              <a:buFont typeface="Wingdings" panose="05000000000000000000" pitchFamily="2" charset="2"/>
              <a:buChar char="ü"/>
            </a:pPr>
            <a:r>
              <a:rPr lang="en-US" sz="2000" b="0" i="0" u="none" strike="noStrike" dirty="0">
                <a:solidFill>
                  <a:srgbClr val="000000"/>
                </a:solidFill>
                <a:effectLst/>
                <a:latin typeface="Arial" panose="020B0604020202020204" pitchFamily="34" charset="0"/>
              </a:rPr>
              <a:t>Also consider when you try an activity that students may need more time than what you needed.</a:t>
            </a:r>
          </a:p>
          <a:p>
            <a:endParaRPr lang="en-US" dirty="0"/>
          </a:p>
        </p:txBody>
      </p:sp>
      <p:grpSp>
        <p:nvGrpSpPr>
          <p:cNvPr id="9" name="Google Shape;605;p30">
            <a:extLst>
              <a:ext uri="{FF2B5EF4-FFF2-40B4-BE49-F238E27FC236}">
                <a16:creationId xmlns:a16="http://schemas.microsoft.com/office/drawing/2014/main" id="{41D060D0-4EFF-A929-078C-ACC18A6B2F48}"/>
              </a:ext>
            </a:extLst>
          </p:cNvPr>
          <p:cNvGrpSpPr/>
          <p:nvPr/>
        </p:nvGrpSpPr>
        <p:grpSpPr>
          <a:xfrm>
            <a:off x="483534" y="2288594"/>
            <a:ext cx="632817" cy="2613774"/>
            <a:chOff x="7289800" y="2721479"/>
            <a:chExt cx="250730" cy="1035609"/>
          </a:xfrm>
        </p:grpSpPr>
        <p:sp>
          <p:nvSpPr>
            <p:cNvPr id="10" name="Google Shape;606;p30">
              <a:extLst>
                <a:ext uri="{FF2B5EF4-FFF2-40B4-BE49-F238E27FC236}">
                  <a16:creationId xmlns:a16="http://schemas.microsoft.com/office/drawing/2014/main" id="{446400C3-A308-3D28-A0F3-AEDFE827EDDB}"/>
                </a:ext>
              </a:extLst>
            </p:cNvPr>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7;p30">
              <a:extLst>
                <a:ext uri="{FF2B5EF4-FFF2-40B4-BE49-F238E27FC236}">
                  <a16:creationId xmlns:a16="http://schemas.microsoft.com/office/drawing/2014/main" id="{CAFADD2D-32AE-3A02-57D2-03B56BFB1843}"/>
                </a:ext>
              </a:extLst>
            </p:cNvPr>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0">
              <a:extLst>
                <a:ext uri="{FF2B5EF4-FFF2-40B4-BE49-F238E27FC236}">
                  <a16:creationId xmlns:a16="http://schemas.microsoft.com/office/drawing/2014/main" id="{9CF5F110-421E-4520-7E93-90842C42DB47}"/>
                </a:ext>
              </a:extLst>
            </p:cNvPr>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0">
              <a:extLst>
                <a:ext uri="{FF2B5EF4-FFF2-40B4-BE49-F238E27FC236}">
                  <a16:creationId xmlns:a16="http://schemas.microsoft.com/office/drawing/2014/main" id="{6DDA97D3-5F1A-7084-132E-5A66347C204E}"/>
                </a:ext>
              </a:extLst>
            </p:cNvPr>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0;p30">
              <a:extLst>
                <a:ext uri="{FF2B5EF4-FFF2-40B4-BE49-F238E27FC236}">
                  <a16:creationId xmlns:a16="http://schemas.microsoft.com/office/drawing/2014/main" id="{DF54D4F8-9E53-0222-EE97-0E8DC4147790}"/>
                </a:ext>
              </a:extLst>
            </p:cNvPr>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1;p30">
              <a:extLst>
                <a:ext uri="{FF2B5EF4-FFF2-40B4-BE49-F238E27FC236}">
                  <a16:creationId xmlns:a16="http://schemas.microsoft.com/office/drawing/2014/main" id="{6A2ABD81-1608-816F-0DD9-DFB12ADA3A7A}"/>
                </a:ext>
              </a:extLst>
            </p:cNvPr>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2;p30">
              <a:extLst>
                <a:ext uri="{FF2B5EF4-FFF2-40B4-BE49-F238E27FC236}">
                  <a16:creationId xmlns:a16="http://schemas.microsoft.com/office/drawing/2014/main" id="{19C8DBD7-66BE-2B91-31AE-9E7E93D5D55B}"/>
                </a:ext>
              </a:extLst>
            </p:cNvPr>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3;p30">
              <a:extLst>
                <a:ext uri="{FF2B5EF4-FFF2-40B4-BE49-F238E27FC236}">
                  <a16:creationId xmlns:a16="http://schemas.microsoft.com/office/drawing/2014/main" id="{D5298B61-2B4A-558C-6678-738FAC0300DA}"/>
                </a:ext>
              </a:extLst>
            </p:cNvPr>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4;p30">
              <a:extLst>
                <a:ext uri="{FF2B5EF4-FFF2-40B4-BE49-F238E27FC236}">
                  <a16:creationId xmlns:a16="http://schemas.microsoft.com/office/drawing/2014/main" id="{2FDEA716-6793-F82D-763A-033D07C9D584}"/>
                </a:ext>
              </a:extLst>
            </p:cNvPr>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5;p30">
              <a:extLst>
                <a:ext uri="{FF2B5EF4-FFF2-40B4-BE49-F238E27FC236}">
                  <a16:creationId xmlns:a16="http://schemas.microsoft.com/office/drawing/2014/main" id="{E6F24176-512A-2204-C5E9-1DA2F6892D6D}"/>
                </a:ext>
              </a:extLst>
            </p:cNvPr>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37;p30">
            <a:extLst>
              <a:ext uri="{FF2B5EF4-FFF2-40B4-BE49-F238E27FC236}">
                <a16:creationId xmlns:a16="http://schemas.microsoft.com/office/drawing/2014/main" id="{0100A728-8332-FA2A-9CEC-81E04D55DDD8}"/>
              </a:ext>
            </a:extLst>
          </p:cNvPr>
          <p:cNvGrpSpPr/>
          <p:nvPr/>
        </p:nvGrpSpPr>
        <p:grpSpPr>
          <a:xfrm>
            <a:off x="1114491" y="4394629"/>
            <a:ext cx="2629139" cy="507739"/>
            <a:chOff x="6109433" y="2440258"/>
            <a:chExt cx="1033548" cy="199599"/>
          </a:xfrm>
        </p:grpSpPr>
        <p:sp>
          <p:nvSpPr>
            <p:cNvPr id="21" name="Google Shape;538;p30">
              <a:extLst>
                <a:ext uri="{FF2B5EF4-FFF2-40B4-BE49-F238E27FC236}">
                  <a16:creationId xmlns:a16="http://schemas.microsoft.com/office/drawing/2014/main" id="{7D907966-16CE-EF15-63CE-1C08D438D69D}"/>
                </a:ext>
              </a:extLst>
            </p:cNvPr>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30">
              <a:extLst>
                <a:ext uri="{FF2B5EF4-FFF2-40B4-BE49-F238E27FC236}">
                  <a16:creationId xmlns:a16="http://schemas.microsoft.com/office/drawing/2014/main" id="{9F846C48-0604-C563-AE86-1CF680E50E6A}"/>
                </a:ext>
              </a:extLst>
            </p:cNvPr>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0;p30">
              <a:extLst>
                <a:ext uri="{FF2B5EF4-FFF2-40B4-BE49-F238E27FC236}">
                  <a16:creationId xmlns:a16="http://schemas.microsoft.com/office/drawing/2014/main" id="{E0FE769D-C0B6-50FE-E82A-6FEB2E5D189A}"/>
                </a:ext>
              </a:extLst>
            </p:cNvPr>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1;p30">
              <a:extLst>
                <a:ext uri="{FF2B5EF4-FFF2-40B4-BE49-F238E27FC236}">
                  <a16:creationId xmlns:a16="http://schemas.microsoft.com/office/drawing/2014/main" id="{49544BCD-12E8-1CB2-0218-9CB3A021B3A2}"/>
                </a:ext>
              </a:extLst>
            </p:cNvPr>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2;p30">
              <a:extLst>
                <a:ext uri="{FF2B5EF4-FFF2-40B4-BE49-F238E27FC236}">
                  <a16:creationId xmlns:a16="http://schemas.microsoft.com/office/drawing/2014/main" id="{BDA772B0-A17D-6870-8F46-B26C2F796774}"/>
                </a:ext>
              </a:extLst>
            </p:cNvPr>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3;p30">
              <a:extLst>
                <a:ext uri="{FF2B5EF4-FFF2-40B4-BE49-F238E27FC236}">
                  <a16:creationId xmlns:a16="http://schemas.microsoft.com/office/drawing/2014/main" id="{B1C5B8E4-E2CE-D8B2-5137-058A4E499416}"/>
                </a:ext>
              </a:extLst>
            </p:cNvPr>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4;p30">
              <a:extLst>
                <a:ext uri="{FF2B5EF4-FFF2-40B4-BE49-F238E27FC236}">
                  <a16:creationId xmlns:a16="http://schemas.microsoft.com/office/drawing/2014/main" id="{B5025721-B564-68DB-FD0E-3423ECA3A4E7}"/>
                </a:ext>
              </a:extLst>
            </p:cNvPr>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12;p29">
            <a:extLst>
              <a:ext uri="{FF2B5EF4-FFF2-40B4-BE49-F238E27FC236}">
                <a16:creationId xmlns:a16="http://schemas.microsoft.com/office/drawing/2014/main" id="{1FEFA59D-2B88-6F7C-AFDC-0846420119A3}"/>
              </a:ext>
            </a:extLst>
          </p:cNvPr>
          <p:cNvGrpSpPr/>
          <p:nvPr/>
        </p:nvGrpSpPr>
        <p:grpSpPr>
          <a:xfrm>
            <a:off x="603553" y="3558571"/>
            <a:ext cx="832949" cy="1367447"/>
            <a:chOff x="3170406" y="1633711"/>
            <a:chExt cx="373352" cy="612930"/>
          </a:xfrm>
        </p:grpSpPr>
        <p:sp>
          <p:nvSpPr>
            <p:cNvPr id="29" name="Google Shape;513;p29">
              <a:extLst>
                <a:ext uri="{FF2B5EF4-FFF2-40B4-BE49-F238E27FC236}">
                  <a16:creationId xmlns:a16="http://schemas.microsoft.com/office/drawing/2014/main" id="{F1A80FC1-5070-FB4B-AE15-E91FE1D3DA11}"/>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p29">
              <a:extLst>
                <a:ext uri="{FF2B5EF4-FFF2-40B4-BE49-F238E27FC236}">
                  <a16:creationId xmlns:a16="http://schemas.microsoft.com/office/drawing/2014/main" id="{C6B94BA0-4B97-E11F-C35C-2E4EC67D8820}"/>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5;p29">
              <a:extLst>
                <a:ext uri="{FF2B5EF4-FFF2-40B4-BE49-F238E27FC236}">
                  <a16:creationId xmlns:a16="http://schemas.microsoft.com/office/drawing/2014/main" id="{52793A21-9B16-3C11-FED9-01E7D68DFF8D}"/>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6;p29">
              <a:extLst>
                <a:ext uri="{FF2B5EF4-FFF2-40B4-BE49-F238E27FC236}">
                  <a16:creationId xmlns:a16="http://schemas.microsoft.com/office/drawing/2014/main" id="{5761D4E1-A15F-6A8F-0059-CD8F3D1595B7}"/>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p29">
              <a:extLst>
                <a:ext uri="{FF2B5EF4-FFF2-40B4-BE49-F238E27FC236}">
                  <a16:creationId xmlns:a16="http://schemas.microsoft.com/office/drawing/2014/main" id="{99C081D8-63C8-CE4C-9BDF-8E1791C3C391}"/>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8;p29">
              <a:extLst>
                <a:ext uri="{FF2B5EF4-FFF2-40B4-BE49-F238E27FC236}">
                  <a16:creationId xmlns:a16="http://schemas.microsoft.com/office/drawing/2014/main" id="{FCC0C79A-AB09-CED0-32B3-DBCC66830E38}"/>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9;p29">
              <a:extLst>
                <a:ext uri="{FF2B5EF4-FFF2-40B4-BE49-F238E27FC236}">
                  <a16:creationId xmlns:a16="http://schemas.microsoft.com/office/drawing/2014/main" id="{0FF80903-0CBD-D25D-4B12-5EAE9ABFC7AD}"/>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0;p29">
              <a:extLst>
                <a:ext uri="{FF2B5EF4-FFF2-40B4-BE49-F238E27FC236}">
                  <a16:creationId xmlns:a16="http://schemas.microsoft.com/office/drawing/2014/main" id="{387AA596-C456-55CF-5850-641D0211E353}"/>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242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389C-74A5-E001-DE41-2962F58B1424}"/>
              </a:ext>
            </a:extLst>
          </p:cNvPr>
          <p:cNvSpPr>
            <a:spLocks noGrp="1"/>
          </p:cNvSpPr>
          <p:nvPr>
            <p:ph type="title"/>
          </p:nvPr>
        </p:nvSpPr>
        <p:spPr/>
        <p:txBody>
          <a:bodyPr/>
          <a:lstStyle/>
          <a:p>
            <a:pPr algn="ctr"/>
            <a:r>
              <a:rPr lang="en-US" sz="4400" dirty="0"/>
              <a:t>Adapt!</a:t>
            </a:r>
          </a:p>
        </p:txBody>
      </p:sp>
      <p:sp>
        <p:nvSpPr>
          <p:cNvPr id="3" name="Text Placeholder 2">
            <a:extLst>
              <a:ext uri="{FF2B5EF4-FFF2-40B4-BE49-F238E27FC236}">
                <a16:creationId xmlns:a16="http://schemas.microsoft.com/office/drawing/2014/main" id="{A70609AB-8A56-3072-4FBE-2D0051B11EDB}"/>
              </a:ext>
            </a:extLst>
          </p:cNvPr>
          <p:cNvSpPr>
            <a:spLocks noGrp="1"/>
          </p:cNvSpPr>
          <p:nvPr>
            <p:ph type="body" idx="1"/>
          </p:nvPr>
        </p:nvSpPr>
        <p:spPr/>
        <p:txBody>
          <a:bodyPr/>
          <a:lstStyle/>
          <a:p>
            <a:pPr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Know your audience. You may need to adapt your lesson or even your materials depending on the population you are teaching. Below are a few examples to take into consideration for your lesson.</a:t>
            </a:r>
          </a:p>
          <a:p>
            <a:pPr marL="742950" lvl="1" indent="-28575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Dual language instruction</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Do you need translations of materials to more languages? Is there a bilingual staff available to translate? </a:t>
            </a:r>
          </a:p>
          <a:p>
            <a:pPr marL="742950" lvl="1" indent="-28575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Age range</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Do you need to adapt to a younger or older group then the lesson is intended?</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I recommend having multiple variations of a lesson to account for age differences.</a:t>
            </a:r>
          </a:p>
          <a:p>
            <a:pPr marL="742950" lvl="1" indent="-28575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Cultural background</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Not everyone has the same lived experience and may be unfamiliar with different vocabulary, equipment, expectations, etc.</a:t>
            </a:r>
          </a:p>
          <a:p>
            <a:pPr marL="742950" lvl="1" indent="-28575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Special populations</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Can everyone in the group participate in the activity? What accommodations need to be made if the answer is no?</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Are there different activities to sub that are more accommodating? It is recommended to have a few different activities that can work with the lesson.</a:t>
            </a:r>
          </a:p>
          <a:p>
            <a:pPr marL="1143000" lvl="2" indent="-228600" rtl="0" fontAlgn="base">
              <a:spcBef>
                <a:spcPts val="0"/>
              </a:spcBef>
              <a:spcAft>
                <a:spcPts val="0"/>
              </a:spcAft>
              <a:buFont typeface="Wingdings" panose="05000000000000000000" pitchFamily="2" charset="2"/>
              <a:buChar char="§"/>
            </a:pPr>
            <a:r>
              <a:rPr lang="en-US" sz="1100" b="0" i="0" u="none" strike="noStrike" dirty="0">
                <a:solidFill>
                  <a:srgbClr val="000000"/>
                </a:solidFill>
                <a:effectLst/>
                <a:latin typeface="Arial" panose="020B0604020202020204" pitchFamily="34" charset="0"/>
              </a:rPr>
              <a:t>Do you have equipment/resources for students of different abilities? Examples- Fidget toys, noise canceling headphones, 1:1 aides, interpreters, etc. </a:t>
            </a:r>
          </a:p>
          <a:p>
            <a:endParaRPr lang="en-US" dirty="0"/>
          </a:p>
        </p:txBody>
      </p:sp>
      <p:grpSp>
        <p:nvGrpSpPr>
          <p:cNvPr id="4" name="Google Shape;856;p34">
            <a:extLst>
              <a:ext uri="{FF2B5EF4-FFF2-40B4-BE49-F238E27FC236}">
                <a16:creationId xmlns:a16="http://schemas.microsoft.com/office/drawing/2014/main" id="{43A0F111-D434-CEB5-F956-EDA4BDC5D4B4}"/>
              </a:ext>
            </a:extLst>
          </p:cNvPr>
          <p:cNvGrpSpPr/>
          <p:nvPr/>
        </p:nvGrpSpPr>
        <p:grpSpPr>
          <a:xfrm>
            <a:off x="8076167" y="3558223"/>
            <a:ext cx="832949" cy="1367447"/>
            <a:chOff x="3170406" y="1633711"/>
            <a:chExt cx="373352" cy="612930"/>
          </a:xfrm>
        </p:grpSpPr>
        <p:sp>
          <p:nvSpPr>
            <p:cNvPr id="5" name="Google Shape;857;p34">
              <a:extLst>
                <a:ext uri="{FF2B5EF4-FFF2-40B4-BE49-F238E27FC236}">
                  <a16:creationId xmlns:a16="http://schemas.microsoft.com/office/drawing/2014/main" id="{61665B99-2282-D075-EAC9-EA914DC214E9}"/>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58;p34">
              <a:extLst>
                <a:ext uri="{FF2B5EF4-FFF2-40B4-BE49-F238E27FC236}">
                  <a16:creationId xmlns:a16="http://schemas.microsoft.com/office/drawing/2014/main" id="{A2F48E4F-9AF3-20E3-757E-3604E3F35F1A}"/>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9;p34">
              <a:extLst>
                <a:ext uri="{FF2B5EF4-FFF2-40B4-BE49-F238E27FC236}">
                  <a16:creationId xmlns:a16="http://schemas.microsoft.com/office/drawing/2014/main" id="{1AD5FD68-E0EB-4DEE-E79F-DC057EC509F1}"/>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0;p34">
              <a:extLst>
                <a:ext uri="{FF2B5EF4-FFF2-40B4-BE49-F238E27FC236}">
                  <a16:creationId xmlns:a16="http://schemas.microsoft.com/office/drawing/2014/main" id="{B733747C-6442-191A-2FDA-F6C4F67812FC}"/>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p34">
              <a:extLst>
                <a:ext uri="{FF2B5EF4-FFF2-40B4-BE49-F238E27FC236}">
                  <a16:creationId xmlns:a16="http://schemas.microsoft.com/office/drawing/2014/main" id="{7E671B7C-7EFB-EA82-9F94-3C4064CBCF61}"/>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2;p34">
              <a:extLst>
                <a:ext uri="{FF2B5EF4-FFF2-40B4-BE49-F238E27FC236}">
                  <a16:creationId xmlns:a16="http://schemas.microsoft.com/office/drawing/2014/main" id="{E4F8E96E-2F23-CCEC-D507-FA91D308F0B3}"/>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3;p34">
              <a:extLst>
                <a:ext uri="{FF2B5EF4-FFF2-40B4-BE49-F238E27FC236}">
                  <a16:creationId xmlns:a16="http://schemas.microsoft.com/office/drawing/2014/main" id="{482D5167-E846-8F1A-6958-EAE254287BF1}"/>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34">
              <a:extLst>
                <a:ext uri="{FF2B5EF4-FFF2-40B4-BE49-F238E27FC236}">
                  <a16:creationId xmlns:a16="http://schemas.microsoft.com/office/drawing/2014/main" id="{7D33BFB0-9993-4F94-CEC3-E6FFEC9109F7}"/>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95;p25">
            <a:extLst>
              <a:ext uri="{FF2B5EF4-FFF2-40B4-BE49-F238E27FC236}">
                <a16:creationId xmlns:a16="http://schemas.microsoft.com/office/drawing/2014/main" id="{382A242A-E6D0-E568-6502-E5FC0AE3B57E}"/>
              </a:ext>
            </a:extLst>
          </p:cNvPr>
          <p:cNvGrpSpPr/>
          <p:nvPr/>
        </p:nvGrpSpPr>
        <p:grpSpPr>
          <a:xfrm rot="10800000" flipH="1">
            <a:off x="492743" y="2639661"/>
            <a:ext cx="571498" cy="2286009"/>
            <a:chOff x="2354597" y="2930670"/>
            <a:chExt cx="294723" cy="1144722"/>
          </a:xfrm>
        </p:grpSpPr>
        <p:sp>
          <p:nvSpPr>
            <p:cNvPr id="14" name="Google Shape;296;p25">
              <a:extLst>
                <a:ext uri="{FF2B5EF4-FFF2-40B4-BE49-F238E27FC236}">
                  <a16:creationId xmlns:a16="http://schemas.microsoft.com/office/drawing/2014/main" id="{6259C675-F2E1-5D98-383E-21080C2922C6}"/>
                </a:ext>
              </a:extLst>
            </p:cNvPr>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7;p25">
              <a:extLst>
                <a:ext uri="{FF2B5EF4-FFF2-40B4-BE49-F238E27FC236}">
                  <a16:creationId xmlns:a16="http://schemas.microsoft.com/office/drawing/2014/main" id="{834AC137-361B-1BC6-655E-A665A55F845A}"/>
                </a:ext>
              </a:extLst>
            </p:cNvPr>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8;p25">
              <a:extLst>
                <a:ext uri="{FF2B5EF4-FFF2-40B4-BE49-F238E27FC236}">
                  <a16:creationId xmlns:a16="http://schemas.microsoft.com/office/drawing/2014/main" id="{427AD9A6-7EA8-7FDE-0A8D-A0F090CCBC6D}"/>
                </a:ext>
              </a:extLst>
            </p:cNvPr>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9;p25">
              <a:extLst>
                <a:ext uri="{FF2B5EF4-FFF2-40B4-BE49-F238E27FC236}">
                  <a16:creationId xmlns:a16="http://schemas.microsoft.com/office/drawing/2014/main" id="{A95126D4-11B6-E602-5448-6911BFA457AC}"/>
                </a:ext>
              </a:extLst>
            </p:cNvPr>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0;p25">
              <a:extLst>
                <a:ext uri="{FF2B5EF4-FFF2-40B4-BE49-F238E27FC236}">
                  <a16:creationId xmlns:a16="http://schemas.microsoft.com/office/drawing/2014/main" id="{61AFCEBD-C4EA-5871-31C5-B68B89ABD6D4}"/>
                </a:ext>
              </a:extLst>
            </p:cNvPr>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1;p25">
              <a:extLst>
                <a:ext uri="{FF2B5EF4-FFF2-40B4-BE49-F238E27FC236}">
                  <a16:creationId xmlns:a16="http://schemas.microsoft.com/office/drawing/2014/main" id="{5DF3614B-8577-92F7-2BD9-C8E5942CC027}"/>
                </a:ext>
              </a:extLst>
            </p:cNvPr>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2;p25">
              <a:extLst>
                <a:ext uri="{FF2B5EF4-FFF2-40B4-BE49-F238E27FC236}">
                  <a16:creationId xmlns:a16="http://schemas.microsoft.com/office/drawing/2014/main" id="{8A55E0EC-A22C-C00C-9E3D-7E2C1EC66103}"/>
                </a:ext>
              </a:extLst>
            </p:cNvPr>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82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33"/>
          <p:cNvGrpSpPr/>
          <p:nvPr/>
        </p:nvGrpSpPr>
        <p:grpSpPr>
          <a:xfrm>
            <a:off x="717689" y="1459358"/>
            <a:ext cx="7708286" cy="2975267"/>
            <a:chOff x="727375" y="2553925"/>
            <a:chExt cx="7698600" cy="1880700"/>
          </a:xfrm>
        </p:grpSpPr>
        <p:cxnSp>
          <p:nvCxnSpPr>
            <p:cNvPr id="750" name="Google Shape;750;p33"/>
            <p:cNvCxnSpPr/>
            <p:nvPr/>
          </p:nvCxnSpPr>
          <p:spPr>
            <a:xfrm>
              <a:off x="901300" y="2553925"/>
              <a:ext cx="0" cy="1880700"/>
            </a:xfrm>
            <a:prstGeom prst="straightConnector1">
              <a:avLst/>
            </a:prstGeom>
            <a:noFill/>
            <a:ln w="9525" cap="flat" cmpd="sng">
              <a:solidFill>
                <a:schemeClr val="accent2"/>
              </a:solidFill>
              <a:prstDash val="solid"/>
              <a:round/>
              <a:headEnd type="none" w="med" len="med"/>
              <a:tailEnd type="none" w="med" len="med"/>
            </a:ln>
          </p:spPr>
        </p:cxnSp>
        <p:grpSp>
          <p:nvGrpSpPr>
            <p:cNvPr id="751" name="Google Shape;751;p33"/>
            <p:cNvGrpSpPr/>
            <p:nvPr/>
          </p:nvGrpSpPr>
          <p:grpSpPr>
            <a:xfrm>
              <a:off x="727375" y="2868137"/>
              <a:ext cx="7698600" cy="1473988"/>
              <a:chOff x="727375" y="2944337"/>
              <a:chExt cx="7698600" cy="1473988"/>
            </a:xfrm>
          </p:grpSpPr>
          <p:cxnSp>
            <p:nvCxnSpPr>
              <p:cNvPr id="752" name="Google Shape;752;p33"/>
              <p:cNvCxnSpPr/>
              <p:nvPr/>
            </p:nvCxnSpPr>
            <p:spPr>
              <a:xfrm>
                <a:off x="727375" y="2944337"/>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33"/>
              <p:cNvCxnSpPr/>
              <p:nvPr/>
            </p:nvCxnSpPr>
            <p:spPr>
              <a:xfrm>
                <a:off x="727375" y="343566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33"/>
              <p:cNvCxnSpPr/>
              <p:nvPr/>
            </p:nvCxnSpPr>
            <p:spPr>
              <a:xfrm>
                <a:off x="727375" y="3681331"/>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33"/>
              <p:cNvCxnSpPr/>
              <p:nvPr/>
            </p:nvCxnSpPr>
            <p:spPr>
              <a:xfrm>
                <a:off x="727375" y="392699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33"/>
              <p:cNvCxnSpPr/>
              <p:nvPr/>
            </p:nvCxnSpPr>
            <p:spPr>
              <a:xfrm>
                <a:off x="727375" y="4172660"/>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33"/>
              <p:cNvCxnSpPr/>
              <p:nvPr/>
            </p:nvCxnSpPr>
            <p:spPr>
              <a:xfrm>
                <a:off x="727375" y="4418325"/>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33"/>
              <p:cNvCxnSpPr/>
              <p:nvPr/>
            </p:nvCxnSpPr>
            <p:spPr>
              <a:xfrm>
                <a:off x="727375" y="3190002"/>
                <a:ext cx="7698600" cy="0"/>
              </a:xfrm>
              <a:prstGeom prst="straightConnector1">
                <a:avLst/>
              </a:prstGeom>
              <a:noFill/>
              <a:ln w="9525" cap="flat" cmpd="sng">
                <a:solidFill>
                  <a:schemeClr val="dk2"/>
                </a:solidFill>
                <a:prstDash val="solid"/>
                <a:round/>
                <a:headEnd type="none" w="med" len="med"/>
                <a:tailEnd type="none" w="med" len="med"/>
              </a:ln>
            </p:spPr>
          </p:cxnSp>
        </p:grpSp>
      </p:grpSp>
      <p:sp>
        <p:nvSpPr>
          <p:cNvPr id="759" name="Google Shape;759;p33"/>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p>
            <a:pPr algn="ctr">
              <a:lnSpc>
                <a:spcPct val="114999"/>
              </a:lnSpc>
            </a:pPr>
            <a:r>
              <a:rPr lang="en" sz="4400" u="sng" dirty="0">
                <a:solidFill>
                  <a:schemeClr val="tx2">
                    <a:lumMod val="50000"/>
                  </a:schemeClr>
                </a:solidFill>
              </a:rPr>
              <a:t>Wrap up</a:t>
            </a:r>
            <a:endParaRPr lang="en-US" sz="4400" u="sng" dirty="0">
              <a:solidFill>
                <a:schemeClr val="tx2">
                  <a:lumMod val="50000"/>
                </a:schemeClr>
              </a:solidFill>
            </a:endParaRPr>
          </a:p>
        </p:txBody>
      </p:sp>
      <p:sp>
        <p:nvSpPr>
          <p:cNvPr id="3" name="TextBox 2">
            <a:extLst>
              <a:ext uri="{FF2B5EF4-FFF2-40B4-BE49-F238E27FC236}">
                <a16:creationId xmlns:a16="http://schemas.microsoft.com/office/drawing/2014/main" id="{7FDBFA17-4600-30AB-FA5A-E643968C6200}"/>
              </a:ext>
            </a:extLst>
          </p:cNvPr>
          <p:cNvSpPr txBox="1"/>
          <p:nvPr/>
        </p:nvSpPr>
        <p:spPr>
          <a:xfrm>
            <a:off x="924086" y="1548862"/>
            <a:ext cx="41767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tamaran" panose="020B0604020202020204" charset="0"/>
                <a:cs typeface="Catamaran" panose="020B0604020202020204" charset="0"/>
              </a:rPr>
              <a:t>How Do You Build a Lesson Plan?</a:t>
            </a:r>
          </a:p>
        </p:txBody>
      </p:sp>
      <p:sp>
        <p:nvSpPr>
          <p:cNvPr id="4" name="TextBox 3">
            <a:extLst>
              <a:ext uri="{FF2B5EF4-FFF2-40B4-BE49-F238E27FC236}">
                <a16:creationId xmlns:a16="http://schemas.microsoft.com/office/drawing/2014/main" id="{402F4F09-17EF-FE35-4CC7-0A01E76223C4}"/>
              </a:ext>
            </a:extLst>
          </p:cNvPr>
          <p:cNvSpPr txBox="1"/>
          <p:nvPr/>
        </p:nvSpPr>
        <p:spPr>
          <a:xfrm>
            <a:off x="924086" y="2013811"/>
            <a:ext cx="62656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tamaran" panose="020B0604020202020204" charset="0"/>
                <a:cs typeface="Catamaran" panose="020B0604020202020204" charset="0"/>
              </a:rPr>
              <a:t>Objective: What do you want students to learn?</a:t>
            </a:r>
          </a:p>
        </p:txBody>
      </p:sp>
      <p:sp>
        <p:nvSpPr>
          <p:cNvPr id="6" name="TextBox 5">
            <a:extLst>
              <a:ext uri="{FF2B5EF4-FFF2-40B4-BE49-F238E27FC236}">
                <a16:creationId xmlns:a16="http://schemas.microsoft.com/office/drawing/2014/main" id="{A6C6C46B-A622-9333-6939-66102DD4AED5}"/>
              </a:ext>
            </a:extLst>
          </p:cNvPr>
          <p:cNvSpPr txBox="1"/>
          <p:nvPr/>
        </p:nvSpPr>
        <p:spPr>
          <a:xfrm>
            <a:off x="924086" y="2420642"/>
            <a:ext cx="7499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tamaran" panose="020B0604020202020204" charset="0"/>
                <a:cs typeface="Catamaran" panose="020B0604020202020204" charset="0"/>
              </a:rPr>
              <a:t>NYS Learning Standard: How will you align to school-day learning?</a:t>
            </a:r>
          </a:p>
        </p:txBody>
      </p:sp>
      <p:sp>
        <p:nvSpPr>
          <p:cNvPr id="7" name="TextBox 6">
            <a:extLst>
              <a:ext uri="{FF2B5EF4-FFF2-40B4-BE49-F238E27FC236}">
                <a16:creationId xmlns:a16="http://schemas.microsoft.com/office/drawing/2014/main" id="{DE68EA07-5CD3-2698-5F01-CCF47A91E75C}"/>
              </a:ext>
            </a:extLst>
          </p:cNvPr>
          <p:cNvSpPr txBox="1"/>
          <p:nvPr/>
        </p:nvSpPr>
        <p:spPr>
          <a:xfrm>
            <a:off x="924086" y="2788727"/>
            <a:ext cx="76760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tamaran" panose="020B0604020202020204" charset="0"/>
                <a:cs typeface="Catamaran" panose="020B0604020202020204" charset="0"/>
              </a:rPr>
              <a:t>SEL Benchmark: Which skill are you developing?</a:t>
            </a:r>
          </a:p>
        </p:txBody>
      </p:sp>
      <p:sp>
        <p:nvSpPr>
          <p:cNvPr id="8" name="TextBox 7">
            <a:extLst>
              <a:ext uri="{FF2B5EF4-FFF2-40B4-BE49-F238E27FC236}">
                <a16:creationId xmlns:a16="http://schemas.microsoft.com/office/drawing/2014/main" id="{3812E74A-D4C1-E389-7E89-A9F6055FE70B}"/>
              </a:ext>
            </a:extLst>
          </p:cNvPr>
          <p:cNvSpPr txBox="1"/>
          <p:nvPr/>
        </p:nvSpPr>
        <p:spPr>
          <a:xfrm>
            <a:off x="924086" y="3214930"/>
            <a:ext cx="47967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tamaran" panose="020B0604020202020204" charset="0"/>
                <a:cs typeface="Catamaran" panose="020B0604020202020204" charset="0"/>
              </a:rPr>
              <a:t>Activities: What will students do?</a:t>
            </a:r>
          </a:p>
        </p:txBody>
      </p:sp>
      <p:sp>
        <p:nvSpPr>
          <p:cNvPr id="9" name="TextBox 8">
            <a:extLst>
              <a:ext uri="{FF2B5EF4-FFF2-40B4-BE49-F238E27FC236}">
                <a16:creationId xmlns:a16="http://schemas.microsoft.com/office/drawing/2014/main" id="{41B30551-31D6-0E1C-F0D0-BFF56C26DA56}"/>
              </a:ext>
            </a:extLst>
          </p:cNvPr>
          <p:cNvSpPr txBox="1"/>
          <p:nvPr/>
        </p:nvSpPr>
        <p:spPr>
          <a:xfrm>
            <a:off x="924085" y="3602388"/>
            <a:ext cx="72958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tamaran" panose="020B0604020202020204" charset="0"/>
                <a:cs typeface="Catamaran" panose="020B0604020202020204" charset="0"/>
              </a:rPr>
              <a:t>CR-S Strategies: How will you include student voice or culture?</a:t>
            </a:r>
          </a:p>
          <a:p>
            <a:r>
              <a:rPr lang="en-US" sz="2000" dirty="0">
                <a:latin typeface="Catamaran" panose="020B0604020202020204" charset="0"/>
                <a:cs typeface="Catamaran" panose="020B0604020202020204" charset="0"/>
              </a:rPr>
              <a:t>Timing &amp; adapting: How does timing and adapting help flow?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305D-5D11-5A03-7A01-52D7277C8F64}"/>
              </a:ext>
            </a:extLst>
          </p:cNvPr>
          <p:cNvSpPr>
            <a:spLocks noGrp="1"/>
          </p:cNvSpPr>
          <p:nvPr>
            <p:ph type="ctrTitle"/>
          </p:nvPr>
        </p:nvSpPr>
        <p:spPr>
          <a:xfrm>
            <a:off x="719999" y="1474500"/>
            <a:ext cx="7710491" cy="2194500"/>
          </a:xfrm>
        </p:spPr>
        <p:txBody>
          <a:bodyPr/>
          <a:lstStyle/>
          <a:p>
            <a:r>
              <a:rPr lang="en-US" sz="5400" dirty="0"/>
              <a:t>On a scale of 1-10, how comfortable are you with creating a lesson plan?</a:t>
            </a:r>
          </a:p>
        </p:txBody>
      </p:sp>
    </p:spTree>
    <p:extLst>
      <p:ext uri="{BB962C8B-B14F-4D97-AF65-F5344CB8AC3E}">
        <p14:creationId xmlns:p14="http://schemas.microsoft.com/office/powerpoint/2010/main" val="3789983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A843-26A3-4A19-7EC1-FD61A23E3B88}"/>
              </a:ext>
            </a:extLst>
          </p:cNvPr>
          <p:cNvSpPr>
            <a:spLocks noGrp="1"/>
          </p:cNvSpPr>
          <p:nvPr>
            <p:ph type="title"/>
          </p:nvPr>
        </p:nvSpPr>
        <p:spPr/>
        <p:txBody>
          <a:bodyPr/>
          <a:lstStyle/>
          <a:p>
            <a:pPr algn="ctr"/>
            <a:r>
              <a:rPr lang="en-US" sz="4400" dirty="0"/>
              <a:t>Important Links</a:t>
            </a:r>
          </a:p>
        </p:txBody>
      </p:sp>
      <p:sp>
        <p:nvSpPr>
          <p:cNvPr id="5" name="Text Placeholder 4">
            <a:extLst>
              <a:ext uri="{FF2B5EF4-FFF2-40B4-BE49-F238E27FC236}">
                <a16:creationId xmlns:a16="http://schemas.microsoft.com/office/drawing/2014/main" id="{BEFD14BA-819C-A664-1F35-F1E311BD6277}"/>
              </a:ext>
            </a:extLst>
          </p:cNvPr>
          <p:cNvSpPr>
            <a:spLocks noGrp="1"/>
          </p:cNvSpPr>
          <p:nvPr>
            <p:ph type="body" idx="1"/>
          </p:nvPr>
        </p:nvSpPr>
        <p:spPr>
          <a:xfrm>
            <a:off x="720000" y="1152475"/>
            <a:ext cx="7704000" cy="3509580"/>
          </a:xfrm>
        </p:spPr>
        <p:txBody>
          <a:bodyPr/>
          <a:lstStyle/>
          <a:p>
            <a:r>
              <a:rPr lang="en-US" dirty="0"/>
              <a:t>NYSED’s Standards: </a:t>
            </a:r>
            <a:r>
              <a:rPr lang="en-US" dirty="0">
                <a:hlinkClick r:id="rId3"/>
              </a:rPr>
              <a:t>https://www.nysed.gov/standards-instruction</a:t>
            </a:r>
            <a:endParaRPr lang="en-US" dirty="0"/>
          </a:p>
          <a:p>
            <a:pPr marL="139700" indent="0">
              <a:buNone/>
            </a:pPr>
            <a:endParaRPr lang="en-US" dirty="0"/>
          </a:p>
          <a:p>
            <a:r>
              <a:rPr lang="en-US" dirty="0"/>
              <a:t>SEL Benchmarks: </a:t>
            </a:r>
            <a:r>
              <a:rPr lang="en-US" dirty="0">
                <a:hlinkClick r:id="rId4"/>
              </a:rPr>
              <a:t>https://www.nysed.gov/student-support-services/sel</a:t>
            </a:r>
            <a:endParaRPr lang="en-US" dirty="0"/>
          </a:p>
          <a:p>
            <a:pPr marL="139700" indent="0">
              <a:buNone/>
            </a:pPr>
            <a:endParaRPr lang="en-US" dirty="0"/>
          </a:p>
          <a:p>
            <a:r>
              <a:rPr lang="en-US" dirty="0"/>
              <a:t>Culturally Responsive &amp; Sustaining Practices: </a:t>
            </a:r>
            <a:r>
              <a:rPr lang="en-US" dirty="0">
                <a:hlinkClick r:id="rId5"/>
              </a:rPr>
              <a:t>https://www.nysed.gov/crs</a:t>
            </a:r>
            <a:endParaRPr lang="en-US" dirty="0"/>
          </a:p>
          <a:p>
            <a:pPr marL="139700" indent="0">
              <a:buNone/>
            </a:pPr>
            <a:endParaRPr lang="en-US" dirty="0"/>
          </a:p>
          <a:p>
            <a:r>
              <a:rPr lang="en-US" dirty="0"/>
              <a:t>Educational Liaison Resource Guide: </a:t>
            </a:r>
            <a:r>
              <a:rPr lang="en-US" dirty="0">
                <a:hlinkClick r:id="rId6"/>
              </a:rPr>
              <a:t>https://www.nys21cclc.org/_files/ugd/2eca12_2cc4e57c900f4faaac37975362377267.pdf</a:t>
            </a:r>
            <a:endParaRPr lang="en-US" dirty="0"/>
          </a:p>
          <a:p>
            <a:endParaRPr lang="en-US" dirty="0"/>
          </a:p>
          <a:p>
            <a:endParaRPr lang="en-US" dirty="0"/>
          </a:p>
        </p:txBody>
      </p:sp>
      <p:grpSp>
        <p:nvGrpSpPr>
          <p:cNvPr id="12" name="Google Shape;123;p23">
            <a:extLst>
              <a:ext uri="{FF2B5EF4-FFF2-40B4-BE49-F238E27FC236}">
                <a16:creationId xmlns:a16="http://schemas.microsoft.com/office/drawing/2014/main" id="{884422A7-978B-6122-1546-DC27F3A75115}"/>
              </a:ext>
            </a:extLst>
          </p:cNvPr>
          <p:cNvGrpSpPr/>
          <p:nvPr/>
        </p:nvGrpSpPr>
        <p:grpSpPr>
          <a:xfrm>
            <a:off x="7841618" y="1626423"/>
            <a:ext cx="818299" cy="3290970"/>
            <a:chOff x="2645345" y="2728785"/>
            <a:chExt cx="352776" cy="1418827"/>
          </a:xfrm>
        </p:grpSpPr>
        <p:sp>
          <p:nvSpPr>
            <p:cNvPr id="13" name="Google Shape;124;p23">
              <a:extLst>
                <a:ext uri="{FF2B5EF4-FFF2-40B4-BE49-F238E27FC236}">
                  <a16:creationId xmlns:a16="http://schemas.microsoft.com/office/drawing/2014/main" id="{03CC932E-66ED-CA4E-B9D0-C62473315275}"/>
                </a:ext>
              </a:extLst>
            </p:cNvPr>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p23">
              <a:extLst>
                <a:ext uri="{FF2B5EF4-FFF2-40B4-BE49-F238E27FC236}">
                  <a16:creationId xmlns:a16="http://schemas.microsoft.com/office/drawing/2014/main" id="{5FF2E082-951F-9353-6C03-0431BDFF43BE}"/>
                </a:ext>
              </a:extLst>
            </p:cNvPr>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6;p23">
              <a:extLst>
                <a:ext uri="{FF2B5EF4-FFF2-40B4-BE49-F238E27FC236}">
                  <a16:creationId xmlns:a16="http://schemas.microsoft.com/office/drawing/2014/main" id="{0DFABFC5-1559-23E5-2846-EC43224BDC68}"/>
                </a:ext>
              </a:extLst>
            </p:cNvPr>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7;p23">
              <a:extLst>
                <a:ext uri="{FF2B5EF4-FFF2-40B4-BE49-F238E27FC236}">
                  <a16:creationId xmlns:a16="http://schemas.microsoft.com/office/drawing/2014/main" id="{46BEAD6E-EF5E-99C0-8A83-4AF260B8BCC9}"/>
                </a:ext>
              </a:extLst>
            </p:cNvPr>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p23">
              <a:extLst>
                <a:ext uri="{FF2B5EF4-FFF2-40B4-BE49-F238E27FC236}">
                  <a16:creationId xmlns:a16="http://schemas.microsoft.com/office/drawing/2014/main" id="{41EC2A8E-4326-10DC-027C-8EC93C089BF7}"/>
                </a:ext>
              </a:extLst>
            </p:cNvPr>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9;p23">
              <a:extLst>
                <a:ext uri="{FF2B5EF4-FFF2-40B4-BE49-F238E27FC236}">
                  <a16:creationId xmlns:a16="http://schemas.microsoft.com/office/drawing/2014/main" id="{250DEB10-CC3E-503A-12FD-3920FD12D71A}"/>
                </a:ext>
              </a:extLst>
            </p:cNvPr>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p23">
              <a:extLst>
                <a:ext uri="{FF2B5EF4-FFF2-40B4-BE49-F238E27FC236}">
                  <a16:creationId xmlns:a16="http://schemas.microsoft.com/office/drawing/2014/main" id="{7EEF8AAF-A4B1-337E-1DEE-3F04E59790DD}"/>
                </a:ext>
              </a:extLst>
            </p:cNvPr>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71;p29">
            <a:extLst>
              <a:ext uri="{FF2B5EF4-FFF2-40B4-BE49-F238E27FC236}">
                <a16:creationId xmlns:a16="http://schemas.microsoft.com/office/drawing/2014/main" id="{34B57C63-3E04-9152-F103-0631BE19DF50}"/>
              </a:ext>
            </a:extLst>
          </p:cNvPr>
          <p:cNvGrpSpPr/>
          <p:nvPr/>
        </p:nvGrpSpPr>
        <p:grpSpPr>
          <a:xfrm flipH="1">
            <a:off x="6040581" y="2974637"/>
            <a:ext cx="2328687" cy="1940100"/>
            <a:chOff x="1385793" y="2639627"/>
            <a:chExt cx="1146310" cy="1582140"/>
          </a:xfrm>
        </p:grpSpPr>
        <p:sp>
          <p:nvSpPr>
            <p:cNvPr id="21" name="Google Shape;472;p29">
              <a:extLst>
                <a:ext uri="{FF2B5EF4-FFF2-40B4-BE49-F238E27FC236}">
                  <a16:creationId xmlns:a16="http://schemas.microsoft.com/office/drawing/2014/main" id="{8293DCD7-4695-F857-1AA2-DEDF5E36650F}"/>
                </a:ext>
              </a:extLst>
            </p:cNvPr>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29">
              <a:extLst>
                <a:ext uri="{FF2B5EF4-FFF2-40B4-BE49-F238E27FC236}">
                  <a16:creationId xmlns:a16="http://schemas.microsoft.com/office/drawing/2014/main" id="{EF596CE0-F86B-69B0-3484-9B49E6312BE6}"/>
                </a:ext>
              </a:extLst>
            </p:cNvPr>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29">
              <a:extLst>
                <a:ext uri="{FF2B5EF4-FFF2-40B4-BE49-F238E27FC236}">
                  <a16:creationId xmlns:a16="http://schemas.microsoft.com/office/drawing/2014/main" id="{94D88AA1-4625-3DD1-40A9-A14A50FC0F74}"/>
                </a:ext>
              </a:extLst>
            </p:cNvPr>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29">
              <a:extLst>
                <a:ext uri="{FF2B5EF4-FFF2-40B4-BE49-F238E27FC236}">
                  <a16:creationId xmlns:a16="http://schemas.microsoft.com/office/drawing/2014/main" id="{73A22479-1FF5-AFAB-EBB7-798B2032653C}"/>
                </a:ext>
              </a:extLst>
            </p:cNvPr>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476;p29">
              <a:extLst>
                <a:ext uri="{FF2B5EF4-FFF2-40B4-BE49-F238E27FC236}">
                  <a16:creationId xmlns:a16="http://schemas.microsoft.com/office/drawing/2014/main" id="{4C6E3EA3-510E-277D-E290-FE858A62BC7D}"/>
                </a:ext>
              </a:extLst>
            </p:cNvPr>
            <p:cNvGrpSpPr/>
            <p:nvPr/>
          </p:nvGrpSpPr>
          <p:grpSpPr>
            <a:xfrm>
              <a:off x="1385793" y="2639627"/>
              <a:ext cx="1146310" cy="1099928"/>
              <a:chOff x="1385793" y="658427"/>
              <a:chExt cx="1146310" cy="1099928"/>
            </a:xfrm>
          </p:grpSpPr>
          <p:sp>
            <p:nvSpPr>
              <p:cNvPr id="26" name="Google Shape;477;p29">
                <a:extLst>
                  <a:ext uri="{FF2B5EF4-FFF2-40B4-BE49-F238E27FC236}">
                    <a16:creationId xmlns:a16="http://schemas.microsoft.com/office/drawing/2014/main" id="{78594988-26DA-348F-5123-A0BF85A46723}"/>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29">
                <a:extLst>
                  <a:ext uri="{FF2B5EF4-FFF2-40B4-BE49-F238E27FC236}">
                    <a16:creationId xmlns:a16="http://schemas.microsoft.com/office/drawing/2014/main" id="{61A80B23-032C-9293-68FB-1C6D96AC155B}"/>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29">
                <a:extLst>
                  <a:ext uri="{FF2B5EF4-FFF2-40B4-BE49-F238E27FC236}">
                    <a16:creationId xmlns:a16="http://schemas.microsoft.com/office/drawing/2014/main" id="{9D2758FB-73EE-3D84-0BD8-B75E490B1309}"/>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29">
                <a:extLst>
                  <a:ext uri="{FF2B5EF4-FFF2-40B4-BE49-F238E27FC236}">
                    <a16:creationId xmlns:a16="http://schemas.microsoft.com/office/drawing/2014/main" id="{126D6F19-36EB-7750-8ED7-00512FFCC8C2}"/>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1;p29">
                <a:extLst>
                  <a:ext uri="{FF2B5EF4-FFF2-40B4-BE49-F238E27FC236}">
                    <a16:creationId xmlns:a16="http://schemas.microsoft.com/office/drawing/2014/main" id="{D2A4CF83-3580-3554-16F4-43651D655D7E}"/>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2;p29">
                <a:extLst>
                  <a:ext uri="{FF2B5EF4-FFF2-40B4-BE49-F238E27FC236}">
                    <a16:creationId xmlns:a16="http://schemas.microsoft.com/office/drawing/2014/main" id="{29BBDB60-69A6-9529-CD80-93B2A4087DF2}"/>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3;p29">
                <a:extLst>
                  <a:ext uri="{FF2B5EF4-FFF2-40B4-BE49-F238E27FC236}">
                    <a16:creationId xmlns:a16="http://schemas.microsoft.com/office/drawing/2014/main" id="{F29802EF-718B-A03E-4229-793935116BD2}"/>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4;p29">
                <a:extLst>
                  <a:ext uri="{FF2B5EF4-FFF2-40B4-BE49-F238E27FC236}">
                    <a16:creationId xmlns:a16="http://schemas.microsoft.com/office/drawing/2014/main" id="{D4DD65BF-DD2C-C0B4-1B33-CE9517F9E3D5}"/>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5;p29">
                <a:extLst>
                  <a:ext uri="{FF2B5EF4-FFF2-40B4-BE49-F238E27FC236}">
                    <a16:creationId xmlns:a16="http://schemas.microsoft.com/office/drawing/2014/main" id="{8CD4340A-9E33-D6AD-7B78-C53D97A8FEC1}"/>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p29">
                <a:extLst>
                  <a:ext uri="{FF2B5EF4-FFF2-40B4-BE49-F238E27FC236}">
                    <a16:creationId xmlns:a16="http://schemas.microsoft.com/office/drawing/2014/main" id="{598DEA0F-C58C-C041-2852-7FA06C8177E7}"/>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p29">
                <a:extLst>
                  <a:ext uri="{FF2B5EF4-FFF2-40B4-BE49-F238E27FC236}">
                    <a16:creationId xmlns:a16="http://schemas.microsoft.com/office/drawing/2014/main" id="{3C69A483-4EF2-6BB0-324A-993A5DC34898}"/>
                  </a:ext>
                </a:extLst>
              </p:cNvPr>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8;p29">
                <a:extLst>
                  <a:ext uri="{FF2B5EF4-FFF2-40B4-BE49-F238E27FC236}">
                    <a16:creationId xmlns:a16="http://schemas.microsoft.com/office/drawing/2014/main" id="{F162AD1B-B6E8-DB04-E027-223E3634AFF5}"/>
                  </a:ext>
                </a:extLst>
              </p:cNvPr>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9;p29">
                <a:extLst>
                  <a:ext uri="{FF2B5EF4-FFF2-40B4-BE49-F238E27FC236}">
                    <a16:creationId xmlns:a16="http://schemas.microsoft.com/office/drawing/2014/main" id="{130A062E-9161-3582-2A0D-8B121DA928B8}"/>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0;p29">
                <a:extLst>
                  <a:ext uri="{FF2B5EF4-FFF2-40B4-BE49-F238E27FC236}">
                    <a16:creationId xmlns:a16="http://schemas.microsoft.com/office/drawing/2014/main" id="{415EA7AA-9786-5066-7E1A-F70D527D2D8F}"/>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1;p29">
                <a:extLst>
                  <a:ext uri="{FF2B5EF4-FFF2-40B4-BE49-F238E27FC236}">
                    <a16:creationId xmlns:a16="http://schemas.microsoft.com/office/drawing/2014/main" id="{A4A34CB2-F1FB-3085-0B32-DDD490219E3F}"/>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2;p29">
                <a:extLst>
                  <a:ext uri="{FF2B5EF4-FFF2-40B4-BE49-F238E27FC236}">
                    <a16:creationId xmlns:a16="http://schemas.microsoft.com/office/drawing/2014/main" id="{BD561CD7-7C5C-76C9-D6DC-7707EDCD4C6B}"/>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3;p29">
                <a:extLst>
                  <a:ext uri="{FF2B5EF4-FFF2-40B4-BE49-F238E27FC236}">
                    <a16:creationId xmlns:a16="http://schemas.microsoft.com/office/drawing/2014/main" id="{16395CC3-3A00-40C3-E3E4-1D9D6BC28714}"/>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4;p29">
                <a:extLst>
                  <a:ext uri="{FF2B5EF4-FFF2-40B4-BE49-F238E27FC236}">
                    <a16:creationId xmlns:a16="http://schemas.microsoft.com/office/drawing/2014/main" id="{E8F4FBFB-D126-00B1-2820-0E3A6313C17D}"/>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5;p29">
                <a:extLst>
                  <a:ext uri="{FF2B5EF4-FFF2-40B4-BE49-F238E27FC236}">
                    <a16:creationId xmlns:a16="http://schemas.microsoft.com/office/drawing/2014/main" id="{1A2676D6-578E-A276-9889-57EACE5130A2}"/>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6;p29">
                <a:extLst>
                  <a:ext uri="{FF2B5EF4-FFF2-40B4-BE49-F238E27FC236}">
                    <a16:creationId xmlns:a16="http://schemas.microsoft.com/office/drawing/2014/main" id="{7954FE17-C935-5BFD-4DD1-CF87D29877E1}"/>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7;p29">
                <a:extLst>
                  <a:ext uri="{FF2B5EF4-FFF2-40B4-BE49-F238E27FC236}">
                    <a16:creationId xmlns:a16="http://schemas.microsoft.com/office/drawing/2014/main" id="{8630CB30-B91B-0033-1A4D-8F7463877C66}"/>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8;p29">
                <a:extLst>
                  <a:ext uri="{FF2B5EF4-FFF2-40B4-BE49-F238E27FC236}">
                    <a16:creationId xmlns:a16="http://schemas.microsoft.com/office/drawing/2014/main" id="{F69B4D49-7137-AF8A-53C7-D9D2B55CFE66}"/>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9;p29">
                <a:extLst>
                  <a:ext uri="{FF2B5EF4-FFF2-40B4-BE49-F238E27FC236}">
                    <a16:creationId xmlns:a16="http://schemas.microsoft.com/office/drawing/2014/main" id="{DE243A0E-874C-F029-0152-3A17A5C7E69E}"/>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p29">
                <a:extLst>
                  <a:ext uri="{FF2B5EF4-FFF2-40B4-BE49-F238E27FC236}">
                    <a16:creationId xmlns:a16="http://schemas.microsoft.com/office/drawing/2014/main" id="{8E381121-59D4-823F-46FB-A3769F6D06DD}"/>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1;p29">
                <a:extLst>
                  <a:ext uri="{FF2B5EF4-FFF2-40B4-BE49-F238E27FC236}">
                    <a16:creationId xmlns:a16="http://schemas.microsoft.com/office/drawing/2014/main" id="{105B4310-B697-F2FD-113C-85E50976F4FF}"/>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2;p29">
                <a:extLst>
                  <a:ext uri="{FF2B5EF4-FFF2-40B4-BE49-F238E27FC236}">
                    <a16:creationId xmlns:a16="http://schemas.microsoft.com/office/drawing/2014/main" id="{0C967984-121E-69C0-C4F3-370604080390}"/>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3;p29">
                <a:extLst>
                  <a:ext uri="{FF2B5EF4-FFF2-40B4-BE49-F238E27FC236}">
                    <a16:creationId xmlns:a16="http://schemas.microsoft.com/office/drawing/2014/main" id="{F27EA587-49C9-0248-F9A4-31978672CD36}"/>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4;p29">
                <a:extLst>
                  <a:ext uri="{FF2B5EF4-FFF2-40B4-BE49-F238E27FC236}">
                    <a16:creationId xmlns:a16="http://schemas.microsoft.com/office/drawing/2014/main" id="{C71AA51B-97BA-7619-9B2B-47EFD8D9C1D8}"/>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05;p29">
                <a:extLst>
                  <a:ext uri="{FF2B5EF4-FFF2-40B4-BE49-F238E27FC236}">
                    <a16:creationId xmlns:a16="http://schemas.microsoft.com/office/drawing/2014/main" id="{84C63994-0F76-3D11-039B-319B1908ED90}"/>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09;p29">
                <a:extLst>
                  <a:ext uri="{FF2B5EF4-FFF2-40B4-BE49-F238E27FC236}">
                    <a16:creationId xmlns:a16="http://schemas.microsoft.com/office/drawing/2014/main" id="{580BE094-9A33-932A-6426-85B2D83DADAE}"/>
                  </a:ext>
                </a:extLst>
              </p:cNvPr>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06;p29">
                <a:extLst>
                  <a:ext uri="{FF2B5EF4-FFF2-40B4-BE49-F238E27FC236}">
                    <a16:creationId xmlns:a16="http://schemas.microsoft.com/office/drawing/2014/main" id="{2879FEFF-078F-CA28-C27B-CB91D0095313}"/>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07;p29">
                <a:extLst>
                  <a:ext uri="{FF2B5EF4-FFF2-40B4-BE49-F238E27FC236}">
                    <a16:creationId xmlns:a16="http://schemas.microsoft.com/office/drawing/2014/main" id="{D4AC2B52-802B-91E1-47E8-DE0BD272AAEF}"/>
                  </a:ext>
                </a:extLst>
              </p:cNvPr>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8;p29">
                <a:extLst>
                  <a:ext uri="{FF2B5EF4-FFF2-40B4-BE49-F238E27FC236}">
                    <a16:creationId xmlns:a16="http://schemas.microsoft.com/office/drawing/2014/main" id="{48303395-C1C0-DCEF-D2CC-25A2C9BD80AF}"/>
                  </a:ext>
                </a:extLst>
              </p:cNvPr>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0;p29">
                <a:extLst>
                  <a:ext uri="{FF2B5EF4-FFF2-40B4-BE49-F238E27FC236}">
                    <a16:creationId xmlns:a16="http://schemas.microsoft.com/office/drawing/2014/main" id="{118F0063-2E89-9A24-F2D5-3D4F1B9FBB0F}"/>
                  </a:ext>
                </a:extLst>
              </p:cNvPr>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1;p29">
                <a:extLst>
                  <a:ext uri="{FF2B5EF4-FFF2-40B4-BE49-F238E27FC236}">
                    <a16:creationId xmlns:a16="http://schemas.microsoft.com/office/drawing/2014/main" id="{E62C76AB-29A8-98B2-5D9A-05E220AE3FD5}"/>
                  </a:ext>
                </a:extLst>
              </p:cNvPr>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Google Shape;512;p29">
            <a:extLst>
              <a:ext uri="{FF2B5EF4-FFF2-40B4-BE49-F238E27FC236}">
                <a16:creationId xmlns:a16="http://schemas.microsoft.com/office/drawing/2014/main" id="{C85FB63F-AAC3-59E1-5968-9ECA91272300}"/>
              </a:ext>
            </a:extLst>
          </p:cNvPr>
          <p:cNvGrpSpPr/>
          <p:nvPr/>
        </p:nvGrpSpPr>
        <p:grpSpPr>
          <a:xfrm>
            <a:off x="603553" y="3558571"/>
            <a:ext cx="832949" cy="1367447"/>
            <a:chOff x="3170406" y="1633711"/>
            <a:chExt cx="373352" cy="612930"/>
          </a:xfrm>
        </p:grpSpPr>
        <p:sp>
          <p:nvSpPr>
            <p:cNvPr id="62" name="Google Shape;513;p29">
              <a:extLst>
                <a:ext uri="{FF2B5EF4-FFF2-40B4-BE49-F238E27FC236}">
                  <a16:creationId xmlns:a16="http://schemas.microsoft.com/office/drawing/2014/main" id="{9FD2765C-D34C-1EB1-8583-169F56A2BDF4}"/>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4;p29">
              <a:extLst>
                <a:ext uri="{FF2B5EF4-FFF2-40B4-BE49-F238E27FC236}">
                  <a16:creationId xmlns:a16="http://schemas.microsoft.com/office/drawing/2014/main" id="{6A4196D0-933A-B6A0-C32A-48F0B6C62DAF}"/>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5;p29">
              <a:extLst>
                <a:ext uri="{FF2B5EF4-FFF2-40B4-BE49-F238E27FC236}">
                  <a16:creationId xmlns:a16="http://schemas.microsoft.com/office/drawing/2014/main" id="{671E89F0-AF8A-08F5-BD7A-75CF6678FD3C}"/>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6;p29">
              <a:extLst>
                <a:ext uri="{FF2B5EF4-FFF2-40B4-BE49-F238E27FC236}">
                  <a16:creationId xmlns:a16="http://schemas.microsoft.com/office/drawing/2014/main" id="{DF9B080A-EEF9-E1D9-B86B-51533212B0DD}"/>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7;p29">
              <a:extLst>
                <a:ext uri="{FF2B5EF4-FFF2-40B4-BE49-F238E27FC236}">
                  <a16:creationId xmlns:a16="http://schemas.microsoft.com/office/drawing/2014/main" id="{255CB0B8-C823-A73D-E9DA-D14431BE911C}"/>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18;p29">
              <a:extLst>
                <a:ext uri="{FF2B5EF4-FFF2-40B4-BE49-F238E27FC236}">
                  <a16:creationId xmlns:a16="http://schemas.microsoft.com/office/drawing/2014/main" id="{82716BF3-1EA1-9D7B-5A4B-1C3FCB020E50}"/>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19;p29">
              <a:extLst>
                <a:ext uri="{FF2B5EF4-FFF2-40B4-BE49-F238E27FC236}">
                  <a16:creationId xmlns:a16="http://schemas.microsoft.com/office/drawing/2014/main" id="{6AE2CBC9-E760-2AE5-74D8-6E1F5EB46CE5}"/>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p29">
              <a:extLst>
                <a:ext uri="{FF2B5EF4-FFF2-40B4-BE49-F238E27FC236}">
                  <a16:creationId xmlns:a16="http://schemas.microsoft.com/office/drawing/2014/main" id="{4AA4871A-1698-84D8-29BA-5FBE55C8D90B}"/>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5593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4;p34">
            <a:extLst>
              <a:ext uri="{FF2B5EF4-FFF2-40B4-BE49-F238E27FC236}">
                <a16:creationId xmlns:a16="http://schemas.microsoft.com/office/drawing/2014/main" id="{C87FD7CC-C991-0062-52B4-E6BA9836CD68}"/>
              </a:ext>
            </a:extLst>
          </p:cNvPr>
          <p:cNvSpPr txBox="1">
            <a:spLocks/>
          </p:cNvSpPr>
          <p:nvPr/>
        </p:nvSpPr>
        <p:spPr>
          <a:xfrm>
            <a:off x="1868935" y="603288"/>
            <a:ext cx="5703532" cy="5973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1pPr>
            <a:lvl2pPr marR="0" lvl="1"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2pPr>
            <a:lvl3pPr marR="0" lvl="2"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3pPr>
            <a:lvl4pPr marR="0" lvl="3"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4pPr>
            <a:lvl5pPr marR="0" lvl="4"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5pPr>
            <a:lvl6pPr marR="0" lvl="5"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6pPr>
            <a:lvl7pPr marR="0" lvl="6"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7pPr>
            <a:lvl8pPr marR="0" lvl="7"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8pPr>
            <a:lvl9pPr marR="0" lvl="8" algn="l" rtl="0">
              <a:lnSpc>
                <a:spcPct val="115000"/>
              </a:lnSpc>
              <a:spcBef>
                <a:spcPts val="0"/>
              </a:spcBef>
              <a:spcAft>
                <a:spcPts val="0"/>
              </a:spcAft>
              <a:buClr>
                <a:schemeClr val="dk1"/>
              </a:buClr>
              <a:buSzPts val="3500"/>
              <a:buFont typeface="Barlow Semi Condensed ExtraBold"/>
              <a:buNone/>
              <a:defRPr sz="3500" b="0" i="0" u="none" strike="noStrike" cap="none">
                <a:solidFill>
                  <a:schemeClr val="dk1"/>
                </a:solidFill>
                <a:latin typeface="Barlow Semi Condensed ExtraBold"/>
                <a:ea typeface="Barlow Semi Condensed ExtraBold"/>
                <a:cs typeface="Barlow Semi Condensed ExtraBold"/>
                <a:sym typeface="Barlow Semi Condensed ExtraBold"/>
              </a:defRPr>
            </a:lvl9pPr>
          </a:lstStyle>
          <a:p>
            <a:pPr algn="ctr"/>
            <a:r>
              <a:rPr lang="en-US" sz="6000" dirty="0"/>
              <a:t>Thanks!</a:t>
            </a:r>
          </a:p>
        </p:txBody>
      </p:sp>
      <p:sp>
        <p:nvSpPr>
          <p:cNvPr id="6" name="Google Shape;775;p34">
            <a:extLst>
              <a:ext uri="{FF2B5EF4-FFF2-40B4-BE49-F238E27FC236}">
                <a16:creationId xmlns:a16="http://schemas.microsoft.com/office/drawing/2014/main" id="{99E444FD-EC37-BF16-F5D7-3DB356405B5F}"/>
              </a:ext>
            </a:extLst>
          </p:cNvPr>
          <p:cNvSpPr txBox="1">
            <a:spLocks/>
          </p:cNvSpPr>
          <p:nvPr/>
        </p:nvSpPr>
        <p:spPr>
          <a:xfrm>
            <a:off x="1819660" y="1557170"/>
            <a:ext cx="5722649" cy="82920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100"/>
            </a:pPr>
            <a:r>
              <a:rPr lang="en-US" sz="3600" b="1">
                <a:solidFill>
                  <a:schemeClr val="accent1"/>
                </a:solidFill>
                <a:latin typeface="Catamaran" panose="020B0604020202020204" charset="0"/>
                <a:cs typeface="Catamaran" panose="020B0604020202020204" charset="0"/>
              </a:rPr>
              <a:t>  Any questions?</a:t>
            </a:r>
            <a:endParaRPr lang="en-US" sz="3600">
              <a:solidFill>
                <a:schemeClr val="accent1"/>
              </a:solidFill>
              <a:latin typeface="Catamaran" panose="020B0604020202020204" charset="0"/>
              <a:cs typeface="Catamaran" panose="020B0604020202020204" charset="0"/>
            </a:endParaRPr>
          </a:p>
          <a:p>
            <a:pPr algn="ctr">
              <a:buClr>
                <a:schemeClr val="lt1"/>
              </a:buClr>
              <a:buSzPts val="1100"/>
            </a:pPr>
            <a:endParaRPr lang="en-US" dirty="0"/>
          </a:p>
        </p:txBody>
      </p:sp>
      <p:grpSp>
        <p:nvGrpSpPr>
          <p:cNvPr id="15" name="Google Shape;798;p34">
            <a:extLst>
              <a:ext uri="{FF2B5EF4-FFF2-40B4-BE49-F238E27FC236}">
                <a16:creationId xmlns:a16="http://schemas.microsoft.com/office/drawing/2014/main" id="{CF023C30-D2BB-A89F-7CC9-491BD812C83D}"/>
              </a:ext>
            </a:extLst>
          </p:cNvPr>
          <p:cNvGrpSpPr/>
          <p:nvPr/>
        </p:nvGrpSpPr>
        <p:grpSpPr>
          <a:xfrm flipH="1">
            <a:off x="655571" y="1619496"/>
            <a:ext cx="818296" cy="3290970"/>
            <a:chOff x="2645345" y="2728785"/>
            <a:chExt cx="352775" cy="1418827"/>
          </a:xfrm>
        </p:grpSpPr>
        <p:sp>
          <p:nvSpPr>
            <p:cNvPr id="8" name="Google Shape;799;p34">
              <a:extLst>
                <a:ext uri="{FF2B5EF4-FFF2-40B4-BE49-F238E27FC236}">
                  <a16:creationId xmlns:a16="http://schemas.microsoft.com/office/drawing/2014/main" id="{F8EA0FC9-2BB7-9C18-9DA0-A27E0D2980F5}"/>
                </a:ext>
              </a:extLst>
            </p:cNvPr>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0;p34">
              <a:extLst>
                <a:ext uri="{FF2B5EF4-FFF2-40B4-BE49-F238E27FC236}">
                  <a16:creationId xmlns:a16="http://schemas.microsoft.com/office/drawing/2014/main" id="{497B8352-C28C-86D9-53CD-33A93F3F8BB6}"/>
                </a:ext>
              </a:extLst>
            </p:cNvPr>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1;p34">
              <a:extLst>
                <a:ext uri="{FF2B5EF4-FFF2-40B4-BE49-F238E27FC236}">
                  <a16:creationId xmlns:a16="http://schemas.microsoft.com/office/drawing/2014/main" id="{A4AF9878-C715-E9E7-F53E-378368E6CF3F}"/>
                </a:ext>
              </a:extLst>
            </p:cNvPr>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2;p34">
              <a:extLst>
                <a:ext uri="{FF2B5EF4-FFF2-40B4-BE49-F238E27FC236}">
                  <a16:creationId xmlns:a16="http://schemas.microsoft.com/office/drawing/2014/main" id="{46EE229B-7CAE-002C-116D-43E733ED760D}"/>
                </a:ext>
              </a:extLst>
            </p:cNvPr>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3;p34">
              <a:extLst>
                <a:ext uri="{FF2B5EF4-FFF2-40B4-BE49-F238E27FC236}">
                  <a16:creationId xmlns:a16="http://schemas.microsoft.com/office/drawing/2014/main" id="{A0EE9048-5976-55D7-A47C-151436554FC7}"/>
                </a:ext>
              </a:extLst>
            </p:cNvPr>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4;p34">
              <a:extLst>
                <a:ext uri="{FF2B5EF4-FFF2-40B4-BE49-F238E27FC236}">
                  <a16:creationId xmlns:a16="http://schemas.microsoft.com/office/drawing/2014/main" id="{64A169D2-DEF3-E29A-0EC8-5CE22CA61BCF}"/>
                </a:ext>
              </a:extLst>
            </p:cNvPr>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5;p34">
              <a:extLst>
                <a:ext uri="{FF2B5EF4-FFF2-40B4-BE49-F238E27FC236}">
                  <a16:creationId xmlns:a16="http://schemas.microsoft.com/office/drawing/2014/main" id="{C258197C-2711-D655-628D-784E1B7FC84F}"/>
                </a:ext>
              </a:extLst>
            </p:cNvPr>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806;p34">
            <a:extLst>
              <a:ext uri="{FF2B5EF4-FFF2-40B4-BE49-F238E27FC236}">
                <a16:creationId xmlns:a16="http://schemas.microsoft.com/office/drawing/2014/main" id="{1DFF85A1-F61F-DD13-266E-126B8B2C4066}"/>
              </a:ext>
            </a:extLst>
          </p:cNvPr>
          <p:cNvGrpSpPr/>
          <p:nvPr/>
        </p:nvGrpSpPr>
        <p:grpSpPr>
          <a:xfrm flipH="1">
            <a:off x="301375" y="1833508"/>
            <a:ext cx="528569" cy="3290970"/>
            <a:chOff x="3007362" y="2728785"/>
            <a:chExt cx="227871" cy="1418827"/>
          </a:xfrm>
        </p:grpSpPr>
        <p:sp>
          <p:nvSpPr>
            <p:cNvPr id="17" name="Google Shape;807;p34">
              <a:extLst>
                <a:ext uri="{FF2B5EF4-FFF2-40B4-BE49-F238E27FC236}">
                  <a16:creationId xmlns:a16="http://schemas.microsoft.com/office/drawing/2014/main" id="{41A527F3-C4EB-50D4-85F7-3C22D81E525C}"/>
                </a:ext>
              </a:extLst>
            </p:cNvPr>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8;p34">
              <a:extLst>
                <a:ext uri="{FF2B5EF4-FFF2-40B4-BE49-F238E27FC236}">
                  <a16:creationId xmlns:a16="http://schemas.microsoft.com/office/drawing/2014/main" id="{64D1DB56-3E00-3AC9-1741-781CD83FD932}"/>
                </a:ext>
              </a:extLst>
            </p:cNvPr>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9;p34">
              <a:extLst>
                <a:ext uri="{FF2B5EF4-FFF2-40B4-BE49-F238E27FC236}">
                  <a16:creationId xmlns:a16="http://schemas.microsoft.com/office/drawing/2014/main" id="{4C5BDA34-BEC8-BBA1-ACBE-A5F8580F1C16}"/>
                </a:ext>
              </a:extLst>
            </p:cNvPr>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0;p34">
              <a:extLst>
                <a:ext uri="{FF2B5EF4-FFF2-40B4-BE49-F238E27FC236}">
                  <a16:creationId xmlns:a16="http://schemas.microsoft.com/office/drawing/2014/main" id="{F4CAB92D-933F-BB78-C455-BA7D6F9390EC}"/>
                </a:ext>
              </a:extLst>
            </p:cNvPr>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1;p34">
              <a:extLst>
                <a:ext uri="{FF2B5EF4-FFF2-40B4-BE49-F238E27FC236}">
                  <a16:creationId xmlns:a16="http://schemas.microsoft.com/office/drawing/2014/main" id="{93AF9652-3002-668E-E6FE-7D16576D8E83}"/>
                </a:ext>
              </a:extLst>
            </p:cNvPr>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2;p34">
              <a:extLst>
                <a:ext uri="{FF2B5EF4-FFF2-40B4-BE49-F238E27FC236}">
                  <a16:creationId xmlns:a16="http://schemas.microsoft.com/office/drawing/2014/main" id="{5D42EB34-B0D7-2BCE-8E0F-CA2A4E9E76D3}"/>
                </a:ext>
              </a:extLst>
            </p:cNvPr>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3;p34">
              <a:extLst>
                <a:ext uri="{FF2B5EF4-FFF2-40B4-BE49-F238E27FC236}">
                  <a16:creationId xmlns:a16="http://schemas.microsoft.com/office/drawing/2014/main" id="{1172D928-A1FE-D992-E3DA-89E745C0B61C}"/>
                </a:ext>
              </a:extLst>
            </p:cNvPr>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4;p34">
              <a:extLst>
                <a:ext uri="{FF2B5EF4-FFF2-40B4-BE49-F238E27FC236}">
                  <a16:creationId xmlns:a16="http://schemas.microsoft.com/office/drawing/2014/main" id="{7B5477D1-0256-23F6-7738-F3BEA5D19852}"/>
                </a:ext>
              </a:extLst>
            </p:cNvPr>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815;p34">
            <a:extLst>
              <a:ext uri="{FF2B5EF4-FFF2-40B4-BE49-F238E27FC236}">
                <a16:creationId xmlns:a16="http://schemas.microsoft.com/office/drawing/2014/main" id="{D3D06BE7-29AD-5FD7-0164-D4D22E8DA64E}"/>
              </a:ext>
            </a:extLst>
          </p:cNvPr>
          <p:cNvGrpSpPr/>
          <p:nvPr/>
        </p:nvGrpSpPr>
        <p:grpSpPr>
          <a:xfrm flipH="1">
            <a:off x="712758" y="2040043"/>
            <a:ext cx="2085142" cy="2877913"/>
            <a:chOff x="1385793" y="2639627"/>
            <a:chExt cx="1146311" cy="1582140"/>
          </a:xfrm>
        </p:grpSpPr>
        <p:sp>
          <p:nvSpPr>
            <p:cNvPr id="27" name="Google Shape;816;p34">
              <a:extLst>
                <a:ext uri="{FF2B5EF4-FFF2-40B4-BE49-F238E27FC236}">
                  <a16:creationId xmlns:a16="http://schemas.microsoft.com/office/drawing/2014/main" id="{B1060399-1221-E203-A872-A767C2EAAC58}"/>
                </a:ext>
              </a:extLst>
            </p:cNvPr>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7;p34">
              <a:extLst>
                <a:ext uri="{FF2B5EF4-FFF2-40B4-BE49-F238E27FC236}">
                  <a16:creationId xmlns:a16="http://schemas.microsoft.com/office/drawing/2014/main" id="{B87B3448-1BAD-4143-4D17-15BD00DFFAB6}"/>
                </a:ext>
              </a:extLst>
            </p:cNvPr>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8;p34">
              <a:extLst>
                <a:ext uri="{FF2B5EF4-FFF2-40B4-BE49-F238E27FC236}">
                  <a16:creationId xmlns:a16="http://schemas.microsoft.com/office/drawing/2014/main" id="{54E333CC-BEEA-9F46-0DAA-47AAF1B60663}"/>
                </a:ext>
              </a:extLst>
            </p:cNvPr>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9;p34">
              <a:extLst>
                <a:ext uri="{FF2B5EF4-FFF2-40B4-BE49-F238E27FC236}">
                  <a16:creationId xmlns:a16="http://schemas.microsoft.com/office/drawing/2014/main" id="{12071083-6E70-746F-C9BD-666FC0DB18B8}"/>
                </a:ext>
              </a:extLst>
            </p:cNvPr>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820;p34">
              <a:extLst>
                <a:ext uri="{FF2B5EF4-FFF2-40B4-BE49-F238E27FC236}">
                  <a16:creationId xmlns:a16="http://schemas.microsoft.com/office/drawing/2014/main" id="{A1ABE93A-7AE2-343D-5C0E-53D39E6070E4}"/>
                </a:ext>
              </a:extLst>
            </p:cNvPr>
            <p:cNvGrpSpPr/>
            <p:nvPr/>
          </p:nvGrpSpPr>
          <p:grpSpPr>
            <a:xfrm>
              <a:off x="1385793" y="2639627"/>
              <a:ext cx="1146311" cy="1099927"/>
              <a:chOff x="1385793" y="658427"/>
              <a:chExt cx="1146311" cy="1099927"/>
            </a:xfrm>
          </p:grpSpPr>
          <p:sp>
            <p:nvSpPr>
              <p:cNvPr id="32" name="Google Shape;821;p34">
                <a:extLst>
                  <a:ext uri="{FF2B5EF4-FFF2-40B4-BE49-F238E27FC236}">
                    <a16:creationId xmlns:a16="http://schemas.microsoft.com/office/drawing/2014/main" id="{8A2C97C1-AA7F-5FE3-48AA-187150003CDA}"/>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2;p34">
                <a:extLst>
                  <a:ext uri="{FF2B5EF4-FFF2-40B4-BE49-F238E27FC236}">
                    <a16:creationId xmlns:a16="http://schemas.microsoft.com/office/drawing/2014/main" id="{7CDED69E-0AF3-5E4C-1738-6EB4D9C321EF}"/>
                  </a:ext>
                </a:extLst>
              </p:cNvPr>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3;p34">
                <a:extLst>
                  <a:ext uri="{FF2B5EF4-FFF2-40B4-BE49-F238E27FC236}">
                    <a16:creationId xmlns:a16="http://schemas.microsoft.com/office/drawing/2014/main" id="{D95168C2-A5B1-59A3-8143-B43125F487EC}"/>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24;p34">
                <a:extLst>
                  <a:ext uri="{FF2B5EF4-FFF2-40B4-BE49-F238E27FC236}">
                    <a16:creationId xmlns:a16="http://schemas.microsoft.com/office/drawing/2014/main" id="{D8123534-3420-C613-3A7B-DF0E004049A9}"/>
                  </a:ext>
                </a:extLst>
              </p:cNvPr>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5;p34">
                <a:extLst>
                  <a:ext uri="{FF2B5EF4-FFF2-40B4-BE49-F238E27FC236}">
                    <a16:creationId xmlns:a16="http://schemas.microsoft.com/office/drawing/2014/main" id="{6B113AF4-7081-CB0A-D3C4-981699BDD4FF}"/>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6;p34">
                <a:extLst>
                  <a:ext uri="{FF2B5EF4-FFF2-40B4-BE49-F238E27FC236}">
                    <a16:creationId xmlns:a16="http://schemas.microsoft.com/office/drawing/2014/main" id="{9E86F428-20E1-6D29-CE2E-1A3BE3B74078}"/>
                  </a:ext>
                </a:extLst>
              </p:cNvPr>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27;p34">
                <a:extLst>
                  <a:ext uri="{FF2B5EF4-FFF2-40B4-BE49-F238E27FC236}">
                    <a16:creationId xmlns:a16="http://schemas.microsoft.com/office/drawing/2014/main" id="{DF2C7B84-8BB1-158D-A6E5-5916594DAE91}"/>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28;p34">
                <a:extLst>
                  <a:ext uri="{FF2B5EF4-FFF2-40B4-BE49-F238E27FC236}">
                    <a16:creationId xmlns:a16="http://schemas.microsoft.com/office/drawing/2014/main" id="{F66FA5E4-9A3E-0B84-CCAD-4CA57FE2A3E7}"/>
                  </a:ext>
                </a:extLst>
              </p:cNvPr>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29;p34">
                <a:extLst>
                  <a:ext uri="{FF2B5EF4-FFF2-40B4-BE49-F238E27FC236}">
                    <a16:creationId xmlns:a16="http://schemas.microsoft.com/office/drawing/2014/main" id="{55BD65C5-93D5-F9AC-5F93-92C08E6EFCFA}"/>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30;p34">
                <a:extLst>
                  <a:ext uri="{FF2B5EF4-FFF2-40B4-BE49-F238E27FC236}">
                    <a16:creationId xmlns:a16="http://schemas.microsoft.com/office/drawing/2014/main" id="{C479AFAB-7293-3F65-1CE0-41A244FD713E}"/>
                  </a:ext>
                </a:extLst>
              </p:cNvPr>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31;p34">
                <a:extLst>
                  <a:ext uri="{FF2B5EF4-FFF2-40B4-BE49-F238E27FC236}">
                    <a16:creationId xmlns:a16="http://schemas.microsoft.com/office/drawing/2014/main" id="{0B4D77A2-1313-2351-A187-E8E1DE13F74B}"/>
                  </a:ext>
                </a:extLst>
              </p:cNvPr>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2;p34">
                <a:extLst>
                  <a:ext uri="{FF2B5EF4-FFF2-40B4-BE49-F238E27FC236}">
                    <a16:creationId xmlns:a16="http://schemas.microsoft.com/office/drawing/2014/main" id="{A7444F0A-4127-AD89-D9ED-11C8E701F6EA}"/>
                  </a:ext>
                </a:extLst>
              </p:cNvPr>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33;p34">
                <a:extLst>
                  <a:ext uri="{FF2B5EF4-FFF2-40B4-BE49-F238E27FC236}">
                    <a16:creationId xmlns:a16="http://schemas.microsoft.com/office/drawing/2014/main" id="{17306418-594B-E0FA-89A7-B6C98AABEFA5}"/>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34;p34">
                <a:extLst>
                  <a:ext uri="{FF2B5EF4-FFF2-40B4-BE49-F238E27FC236}">
                    <a16:creationId xmlns:a16="http://schemas.microsoft.com/office/drawing/2014/main" id="{5346DB1B-5512-EE31-21BA-4F0042DD5A88}"/>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35;p34">
                <a:extLst>
                  <a:ext uri="{FF2B5EF4-FFF2-40B4-BE49-F238E27FC236}">
                    <a16:creationId xmlns:a16="http://schemas.microsoft.com/office/drawing/2014/main" id="{144815B7-6573-3383-81FB-0EE8CCCB43CE}"/>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36;p34">
                <a:extLst>
                  <a:ext uri="{FF2B5EF4-FFF2-40B4-BE49-F238E27FC236}">
                    <a16:creationId xmlns:a16="http://schemas.microsoft.com/office/drawing/2014/main" id="{A102DA70-D2F5-088F-77BE-4B7D682B4936}"/>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7;p34">
                <a:extLst>
                  <a:ext uri="{FF2B5EF4-FFF2-40B4-BE49-F238E27FC236}">
                    <a16:creationId xmlns:a16="http://schemas.microsoft.com/office/drawing/2014/main" id="{9DBBC0F2-99BD-FCA5-CF2D-929DF0C2C086}"/>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8;p34">
                <a:extLst>
                  <a:ext uri="{FF2B5EF4-FFF2-40B4-BE49-F238E27FC236}">
                    <a16:creationId xmlns:a16="http://schemas.microsoft.com/office/drawing/2014/main" id="{58303951-E889-7827-E75C-59E26D369D22}"/>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39;p34">
                <a:extLst>
                  <a:ext uri="{FF2B5EF4-FFF2-40B4-BE49-F238E27FC236}">
                    <a16:creationId xmlns:a16="http://schemas.microsoft.com/office/drawing/2014/main" id="{C1FB1249-3BD8-A0CC-1949-F592F788A9F0}"/>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40;p34">
                <a:extLst>
                  <a:ext uri="{FF2B5EF4-FFF2-40B4-BE49-F238E27FC236}">
                    <a16:creationId xmlns:a16="http://schemas.microsoft.com/office/drawing/2014/main" id="{F99ECAE9-6CF8-AFDE-9520-D33F7C7C4750}"/>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41;p34">
                <a:extLst>
                  <a:ext uri="{FF2B5EF4-FFF2-40B4-BE49-F238E27FC236}">
                    <a16:creationId xmlns:a16="http://schemas.microsoft.com/office/drawing/2014/main" id="{10A5146C-9E8E-E6B7-36DE-0FAACB493F0E}"/>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42;p34">
                <a:extLst>
                  <a:ext uri="{FF2B5EF4-FFF2-40B4-BE49-F238E27FC236}">
                    <a16:creationId xmlns:a16="http://schemas.microsoft.com/office/drawing/2014/main" id="{91B9B75C-6B88-EA1B-2383-23EC9AE284BD}"/>
                  </a:ext>
                </a:extLst>
              </p:cNvPr>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43;p34">
                <a:extLst>
                  <a:ext uri="{FF2B5EF4-FFF2-40B4-BE49-F238E27FC236}">
                    <a16:creationId xmlns:a16="http://schemas.microsoft.com/office/drawing/2014/main" id="{A40AC45D-3034-D3A6-8E01-64A6F183A4C6}"/>
                  </a:ext>
                </a:extLst>
              </p:cNvPr>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44;p34">
                <a:extLst>
                  <a:ext uri="{FF2B5EF4-FFF2-40B4-BE49-F238E27FC236}">
                    <a16:creationId xmlns:a16="http://schemas.microsoft.com/office/drawing/2014/main" id="{2EBB0031-1464-C8B3-FB22-3BFDE1AA4838}"/>
                  </a:ext>
                </a:extLst>
              </p:cNvPr>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45;p34">
                <a:extLst>
                  <a:ext uri="{FF2B5EF4-FFF2-40B4-BE49-F238E27FC236}">
                    <a16:creationId xmlns:a16="http://schemas.microsoft.com/office/drawing/2014/main" id="{713E77DF-3D74-CB09-88B3-F29FFE2D8158}"/>
                  </a:ext>
                </a:extLst>
              </p:cNvPr>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46;p34">
                <a:extLst>
                  <a:ext uri="{FF2B5EF4-FFF2-40B4-BE49-F238E27FC236}">
                    <a16:creationId xmlns:a16="http://schemas.microsoft.com/office/drawing/2014/main" id="{A80D439D-B807-27DB-F7BA-F38DA785C637}"/>
                  </a:ext>
                </a:extLst>
              </p:cNvPr>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47;p34">
                <a:extLst>
                  <a:ext uri="{FF2B5EF4-FFF2-40B4-BE49-F238E27FC236}">
                    <a16:creationId xmlns:a16="http://schemas.microsoft.com/office/drawing/2014/main" id="{5D52DFE2-0853-4EC4-ABD0-49BA1A02021A}"/>
                  </a:ext>
                </a:extLst>
              </p:cNvPr>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48;p34">
                <a:extLst>
                  <a:ext uri="{FF2B5EF4-FFF2-40B4-BE49-F238E27FC236}">
                    <a16:creationId xmlns:a16="http://schemas.microsoft.com/office/drawing/2014/main" id="{030B4B6C-60C0-2408-E19B-B32561DC763F}"/>
                  </a:ext>
                </a:extLst>
              </p:cNvPr>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9;p34">
                <a:extLst>
                  <a:ext uri="{FF2B5EF4-FFF2-40B4-BE49-F238E27FC236}">
                    <a16:creationId xmlns:a16="http://schemas.microsoft.com/office/drawing/2014/main" id="{E4E80B03-6AE5-F643-891A-4F07CCB51467}"/>
                  </a:ext>
                </a:extLst>
              </p:cNvPr>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50;p34">
                <a:extLst>
                  <a:ext uri="{FF2B5EF4-FFF2-40B4-BE49-F238E27FC236}">
                    <a16:creationId xmlns:a16="http://schemas.microsoft.com/office/drawing/2014/main" id="{B06A9497-FD26-1D90-70DD-EAAB23205349}"/>
                  </a:ext>
                </a:extLst>
              </p:cNvPr>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51;p34">
                <a:extLst>
                  <a:ext uri="{FF2B5EF4-FFF2-40B4-BE49-F238E27FC236}">
                    <a16:creationId xmlns:a16="http://schemas.microsoft.com/office/drawing/2014/main" id="{F79E4250-1A12-2B58-EFAB-45A30C9408C1}"/>
                  </a:ext>
                </a:extLst>
              </p:cNvPr>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52;p34">
                <a:extLst>
                  <a:ext uri="{FF2B5EF4-FFF2-40B4-BE49-F238E27FC236}">
                    <a16:creationId xmlns:a16="http://schemas.microsoft.com/office/drawing/2014/main" id="{0E3F39D4-83FF-D316-B5E2-1EE9FE459263}"/>
                  </a:ext>
                </a:extLst>
              </p:cNvPr>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3;p34">
                <a:extLst>
                  <a:ext uri="{FF2B5EF4-FFF2-40B4-BE49-F238E27FC236}">
                    <a16:creationId xmlns:a16="http://schemas.microsoft.com/office/drawing/2014/main" id="{55C3F524-A273-EA18-9B02-A3D7A014DA80}"/>
                  </a:ext>
                </a:extLst>
              </p:cNvPr>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54;p34">
                <a:extLst>
                  <a:ext uri="{FF2B5EF4-FFF2-40B4-BE49-F238E27FC236}">
                    <a16:creationId xmlns:a16="http://schemas.microsoft.com/office/drawing/2014/main" id="{74AA70D0-9660-9557-373A-DF22C9974EFA}"/>
                  </a:ext>
                </a:extLst>
              </p:cNvPr>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55;p34">
                <a:extLst>
                  <a:ext uri="{FF2B5EF4-FFF2-40B4-BE49-F238E27FC236}">
                    <a16:creationId xmlns:a16="http://schemas.microsoft.com/office/drawing/2014/main" id="{6E322522-35AC-19BA-A2FC-D2765E9BDB36}"/>
                  </a:ext>
                </a:extLst>
              </p:cNvPr>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 name="Google Shape;777;p34">
            <a:extLst>
              <a:ext uri="{FF2B5EF4-FFF2-40B4-BE49-F238E27FC236}">
                <a16:creationId xmlns:a16="http://schemas.microsoft.com/office/drawing/2014/main" id="{945C0FD9-2445-40E3-7FF5-B02658ECF8AB}"/>
              </a:ext>
            </a:extLst>
          </p:cNvPr>
          <p:cNvGrpSpPr/>
          <p:nvPr/>
        </p:nvGrpSpPr>
        <p:grpSpPr>
          <a:xfrm flipH="1">
            <a:off x="7470664" y="2260410"/>
            <a:ext cx="1673348" cy="2657552"/>
            <a:chOff x="3233945" y="2746605"/>
            <a:chExt cx="938870" cy="1491164"/>
          </a:xfrm>
        </p:grpSpPr>
        <p:sp>
          <p:nvSpPr>
            <p:cNvPr id="69" name="Google Shape;778;p34">
              <a:extLst>
                <a:ext uri="{FF2B5EF4-FFF2-40B4-BE49-F238E27FC236}">
                  <a16:creationId xmlns:a16="http://schemas.microsoft.com/office/drawing/2014/main" id="{21AAB462-C0C6-FBA6-D83A-81EEBD3845FE}"/>
                </a:ext>
              </a:extLst>
            </p:cNvPr>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9;p34">
              <a:extLst>
                <a:ext uri="{FF2B5EF4-FFF2-40B4-BE49-F238E27FC236}">
                  <a16:creationId xmlns:a16="http://schemas.microsoft.com/office/drawing/2014/main" id="{29940E13-84A4-BA1A-E1EE-6E1792F9E39C}"/>
                </a:ext>
              </a:extLst>
            </p:cNvPr>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80;p34">
              <a:extLst>
                <a:ext uri="{FF2B5EF4-FFF2-40B4-BE49-F238E27FC236}">
                  <a16:creationId xmlns:a16="http://schemas.microsoft.com/office/drawing/2014/main" id="{1635DB1E-B031-5B70-073D-11DC714251CE}"/>
                </a:ext>
              </a:extLst>
            </p:cNvPr>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81;p34">
              <a:extLst>
                <a:ext uri="{FF2B5EF4-FFF2-40B4-BE49-F238E27FC236}">
                  <a16:creationId xmlns:a16="http://schemas.microsoft.com/office/drawing/2014/main" id="{4CB4616A-BC3E-9CCB-7F46-3C2DC202E5D7}"/>
                </a:ext>
              </a:extLst>
            </p:cNvPr>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82;p34">
              <a:extLst>
                <a:ext uri="{FF2B5EF4-FFF2-40B4-BE49-F238E27FC236}">
                  <a16:creationId xmlns:a16="http://schemas.microsoft.com/office/drawing/2014/main" id="{3EEE8103-4312-8001-B4C8-415BD92401DD}"/>
                </a:ext>
              </a:extLst>
            </p:cNvPr>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83;p34">
              <a:extLst>
                <a:ext uri="{FF2B5EF4-FFF2-40B4-BE49-F238E27FC236}">
                  <a16:creationId xmlns:a16="http://schemas.microsoft.com/office/drawing/2014/main" id="{37B36BA6-D929-8B81-0E70-BC518369D78D}"/>
                </a:ext>
              </a:extLst>
            </p:cNvPr>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84;p34">
              <a:extLst>
                <a:ext uri="{FF2B5EF4-FFF2-40B4-BE49-F238E27FC236}">
                  <a16:creationId xmlns:a16="http://schemas.microsoft.com/office/drawing/2014/main" id="{B602EA63-84A7-ADAD-33CD-17D762C935D7}"/>
                </a:ext>
              </a:extLst>
            </p:cNvPr>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85;p34">
              <a:extLst>
                <a:ext uri="{FF2B5EF4-FFF2-40B4-BE49-F238E27FC236}">
                  <a16:creationId xmlns:a16="http://schemas.microsoft.com/office/drawing/2014/main" id="{846950DE-82AE-16CA-C09B-6F906FF0CC07}"/>
                </a:ext>
              </a:extLst>
            </p:cNvPr>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86;p34">
              <a:extLst>
                <a:ext uri="{FF2B5EF4-FFF2-40B4-BE49-F238E27FC236}">
                  <a16:creationId xmlns:a16="http://schemas.microsoft.com/office/drawing/2014/main" id="{9D42E689-EF8B-EA85-09E7-21A4E6B3F793}"/>
                </a:ext>
              </a:extLst>
            </p:cNvPr>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7;p34">
              <a:extLst>
                <a:ext uri="{FF2B5EF4-FFF2-40B4-BE49-F238E27FC236}">
                  <a16:creationId xmlns:a16="http://schemas.microsoft.com/office/drawing/2014/main" id="{5952100A-EFF4-0ABC-0D98-C2CF96A32C21}"/>
                </a:ext>
              </a:extLst>
            </p:cNvPr>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88;p34">
              <a:extLst>
                <a:ext uri="{FF2B5EF4-FFF2-40B4-BE49-F238E27FC236}">
                  <a16:creationId xmlns:a16="http://schemas.microsoft.com/office/drawing/2014/main" id="{EF4B2522-E0D0-8039-E83D-6A53625869FD}"/>
                </a:ext>
              </a:extLst>
            </p:cNvPr>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89;p34">
              <a:extLst>
                <a:ext uri="{FF2B5EF4-FFF2-40B4-BE49-F238E27FC236}">
                  <a16:creationId xmlns:a16="http://schemas.microsoft.com/office/drawing/2014/main" id="{E59A7226-9C20-AC40-3F6F-8F01A33754B5}"/>
                </a:ext>
              </a:extLst>
            </p:cNvPr>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90;p34">
              <a:extLst>
                <a:ext uri="{FF2B5EF4-FFF2-40B4-BE49-F238E27FC236}">
                  <a16:creationId xmlns:a16="http://schemas.microsoft.com/office/drawing/2014/main" id="{D5ED20E5-E5A7-1A06-FC96-DDAF4A8EEDB2}"/>
                </a:ext>
              </a:extLst>
            </p:cNvPr>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91;p34">
              <a:extLst>
                <a:ext uri="{FF2B5EF4-FFF2-40B4-BE49-F238E27FC236}">
                  <a16:creationId xmlns:a16="http://schemas.microsoft.com/office/drawing/2014/main" id="{1F14DABA-0D2C-236D-630F-0520E8CA8A31}"/>
                </a:ext>
              </a:extLst>
            </p:cNvPr>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92;p34">
              <a:extLst>
                <a:ext uri="{FF2B5EF4-FFF2-40B4-BE49-F238E27FC236}">
                  <a16:creationId xmlns:a16="http://schemas.microsoft.com/office/drawing/2014/main" id="{C562AA35-602A-BCB0-BD48-DB05466445EE}"/>
                </a:ext>
              </a:extLst>
            </p:cNvPr>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93;p34">
              <a:extLst>
                <a:ext uri="{FF2B5EF4-FFF2-40B4-BE49-F238E27FC236}">
                  <a16:creationId xmlns:a16="http://schemas.microsoft.com/office/drawing/2014/main" id="{6DF0CEF6-1B3A-F1F7-C941-24E974180262}"/>
                </a:ext>
              </a:extLst>
            </p:cNvPr>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94;p34">
              <a:extLst>
                <a:ext uri="{FF2B5EF4-FFF2-40B4-BE49-F238E27FC236}">
                  <a16:creationId xmlns:a16="http://schemas.microsoft.com/office/drawing/2014/main" id="{624CE6E0-30F2-7B1B-2211-589B43F8ED6A}"/>
                </a:ext>
              </a:extLst>
            </p:cNvPr>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95;p34">
              <a:extLst>
                <a:ext uri="{FF2B5EF4-FFF2-40B4-BE49-F238E27FC236}">
                  <a16:creationId xmlns:a16="http://schemas.microsoft.com/office/drawing/2014/main" id="{92DA9C58-32B8-BEF6-FC05-F13DF351AE79}"/>
                </a:ext>
              </a:extLst>
            </p:cNvPr>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96;p34">
              <a:extLst>
                <a:ext uri="{FF2B5EF4-FFF2-40B4-BE49-F238E27FC236}">
                  <a16:creationId xmlns:a16="http://schemas.microsoft.com/office/drawing/2014/main" id="{B9409ECB-8B17-C626-0094-C24AE84FDD8E}"/>
                </a:ext>
              </a:extLst>
            </p:cNvPr>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97;p34">
              <a:extLst>
                <a:ext uri="{FF2B5EF4-FFF2-40B4-BE49-F238E27FC236}">
                  <a16:creationId xmlns:a16="http://schemas.microsoft.com/office/drawing/2014/main" id="{36499E10-2E65-1A0D-DFCE-AC7EC42618A9}"/>
                </a:ext>
              </a:extLst>
            </p:cNvPr>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856;p34">
            <a:extLst>
              <a:ext uri="{FF2B5EF4-FFF2-40B4-BE49-F238E27FC236}">
                <a16:creationId xmlns:a16="http://schemas.microsoft.com/office/drawing/2014/main" id="{719D0EB9-9EB8-FD11-BBE1-B4DD7BB40DB8}"/>
              </a:ext>
            </a:extLst>
          </p:cNvPr>
          <p:cNvGrpSpPr/>
          <p:nvPr/>
        </p:nvGrpSpPr>
        <p:grpSpPr>
          <a:xfrm>
            <a:off x="7016922" y="3536057"/>
            <a:ext cx="832949" cy="1367447"/>
            <a:chOff x="3170406" y="1633711"/>
            <a:chExt cx="373352" cy="612930"/>
          </a:xfrm>
        </p:grpSpPr>
        <p:sp>
          <p:nvSpPr>
            <p:cNvPr id="91" name="Google Shape;857;p34">
              <a:extLst>
                <a:ext uri="{FF2B5EF4-FFF2-40B4-BE49-F238E27FC236}">
                  <a16:creationId xmlns:a16="http://schemas.microsoft.com/office/drawing/2014/main" id="{813778A5-D17D-AB7D-8335-B1C931578E6F}"/>
                </a:ext>
              </a:extLst>
            </p:cNvPr>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58;p34">
              <a:extLst>
                <a:ext uri="{FF2B5EF4-FFF2-40B4-BE49-F238E27FC236}">
                  <a16:creationId xmlns:a16="http://schemas.microsoft.com/office/drawing/2014/main" id="{83B02D46-DE3A-BDAA-435E-6D7A026212E0}"/>
                </a:ext>
              </a:extLst>
            </p:cNvPr>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59;p34">
              <a:extLst>
                <a:ext uri="{FF2B5EF4-FFF2-40B4-BE49-F238E27FC236}">
                  <a16:creationId xmlns:a16="http://schemas.microsoft.com/office/drawing/2014/main" id="{0EDF21EA-E4D5-233E-73C1-A33170BA8FB9}"/>
                </a:ext>
              </a:extLst>
            </p:cNvPr>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60;p34">
              <a:extLst>
                <a:ext uri="{FF2B5EF4-FFF2-40B4-BE49-F238E27FC236}">
                  <a16:creationId xmlns:a16="http://schemas.microsoft.com/office/drawing/2014/main" id="{4CA22DE4-8ED9-DB71-4700-422FFD016A34}"/>
                </a:ext>
              </a:extLst>
            </p:cNvPr>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61;p34">
              <a:extLst>
                <a:ext uri="{FF2B5EF4-FFF2-40B4-BE49-F238E27FC236}">
                  <a16:creationId xmlns:a16="http://schemas.microsoft.com/office/drawing/2014/main" id="{6681CC2B-67C9-DACE-9708-0AC5C84CAC46}"/>
                </a:ext>
              </a:extLst>
            </p:cNvPr>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62;p34">
              <a:extLst>
                <a:ext uri="{FF2B5EF4-FFF2-40B4-BE49-F238E27FC236}">
                  <a16:creationId xmlns:a16="http://schemas.microsoft.com/office/drawing/2014/main" id="{8B38176E-2B8D-A6DF-A7A9-68984762C538}"/>
                </a:ext>
              </a:extLst>
            </p:cNvPr>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63;p34">
              <a:extLst>
                <a:ext uri="{FF2B5EF4-FFF2-40B4-BE49-F238E27FC236}">
                  <a16:creationId xmlns:a16="http://schemas.microsoft.com/office/drawing/2014/main" id="{4D02C35E-CAE4-490E-2109-9F151B12C9E2}"/>
                </a:ext>
              </a:extLst>
            </p:cNvPr>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64;p34">
              <a:extLst>
                <a:ext uri="{FF2B5EF4-FFF2-40B4-BE49-F238E27FC236}">
                  <a16:creationId xmlns:a16="http://schemas.microsoft.com/office/drawing/2014/main" id="{0E7385DD-766E-2D23-4022-A2EBAFD948C9}"/>
                </a:ext>
              </a:extLst>
            </p:cNvPr>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Picture 100" descr="A black background with red and blue text&#10;&#10;Description automatically generated">
            <a:extLst>
              <a:ext uri="{FF2B5EF4-FFF2-40B4-BE49-F238E27FC236}">
                <a16:creationId xmlns:a16="http://schemas.microsoft.com/office/drawing/2014/main" id="{E0EF5D5A-FE73-DCDE-A1E1-1846A6411AFA}"/>
              </a:ext>
            </a:extLst>
          </p:cNvPr>
          <p:cNvPicPr>
            <a:picLocks noChangeAspect="1"/>
          </p:cNvPicPr>
          <p:nvPr/>
        </p:nvPicPr>
        <p:blipFill>
          <a:blip r:embed="rId2"/>
          <a:stretch>
            <a:fillRect/>
          </a:stretch>
        </p:blipFill>
        <p:spPr>
          <a:xfrm>
            <a:off x="2887014" y="4127243"/>
            <a:ext cx="3556205" cy="573037"/>
          </a:xfrm>
          <a:prstGeom prst="rect">
            <a:avLst/>
          </a:prstGeom>
        </p:spPr>
      </p:pic>
      <p:sp>
        <p:nvSpPr>
          <p:cNvPr id="102" name="TextBox 101">
            <a:extLst>
              <a:ext uri="{FF2B5EF4-FFF2-40B4-BE49-F238E27FC236}">
                <a16:creationId xmlns:a16="http://schemas.microsoft.com/office/drawing/2014/main" id="{B289FDDC-C603-5349-B0D3-26EBC841AAA2}"/>
              </a:ext>
            </a:extLst>
          </p:cNvPr>
          <p:cNvSpPr txBox="1"/>
          <p:nvPr/>
        </p:nvSpPr>
        <p:spPr>
          <a:xfrm>
            <a:off x="2864482" y="2346516"/>
            <a:ext cx="3784023"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800" b="1">
                <a:latin typeface="Catamaran" panose="020B0604020202020204" charset="0"/>
                <a:cs typeface="Catamaran" panose="020B0604020202020204" charset="0"/>
              </a:rPr>
              <a:t>Rest of State Resource Center:</a:t>
            </a:r>
          </a:p>
          <a:p>
            <a:pPr algn="ctr"/>
            <a:r>
              <a:rPr lang="en-US" sz="1800">
                <a:latin typeface="Catamaran" panose="020B0604020202020204" charset="0"/>
                <a:cs typeface="Catamaran" panose="020B0604020202020204" charset="0"/>
              </a:rPr>
              <a:t> </a:t>
            </a:r>
            <a:r>
              <a:rPr lang="en-US" sz="1800">
                <a:solidFill>
                  <a:srgbClr val="3A3C7F"/>
                </a:solidFill>
                <a:latin typeface="Catamaran" panose="020B0604020202020204" charset="0"/>
                <a:cs typeface="Catamaran" panose="020B0604020202020204" charset="0"/>
                <a:hlinkClick r:id="rId3"/>
              </a:rPr>
              <a:t>ny21cclc@binghamton.edu</a:t>
            </a:r>
            <a:endParaRPr lang="en-US" sz="1800">
              <a:latin typeface="Catamaran" panose="020B0604020202020204" charset="0"/>
              <a:cs typeface="Catamaran" panose="020B0604020202020204" charset="0"/>
            </a:endParaRPr>
          </a:p>
          <a:p>
            <a:pPr algn="ctr"/>
            <a:endParaRPr lang="en-US" sz="1800">
              <a:latin typeface="Catamaran" panose="020B0604020202020204" charset="0"/>
              <a:cs typeface="Catamaran" panose="020B0604020202020204" charset="0"/>
            </a:endParaRPr>
          </a:p>
          <a:p>
            <a:pPr algn="ctr"/>
            <a:r>
              <a:rPr lang="en-US" sz="1800" b="1">
                <a:latin typeface="Catamaran" panose="020B0604020202020204" charset="0"/>
                <a:cs typeface="Catamaran" panose="020B0604020202020204" charset="0"/>
              </a:rPr>
              <a:t>New York City Resource Center:</a:t>
            </a:r>
            <a:endParaRPr lang="en-US" sz="1800" b="1">
              <a:solidFill>
                <a:srgbClr val="3A3C7F"/>
              </a:solidFill>
              <a:latin typeface="Catamaran" panose="020B0604020202020204" charset="0"/>
              <a:cs typeface="Catamaran" panose="020B0604020202020204" charset="0"/>
            </a:endParaRPr>
          </a:p>
          <a:p>
            <a:pPr algn="ctr"/>
            <a:r>
              <a:rPr lang="en-US" sz="1800" u="sng">
                <a:solidFill>
                  <a:srgbClr val="3A3C7F"/>
                </a:solidFill>
                <a:latin typeface="Catamaran" panose="020B0604020202020204" charset="0"/>
                <a:cs typeface="Catamaran" panose="020B0604020202020204" charset="0"/>
                <a:hlinkClick r:id="rId4">
                  <a:extLst>
                    <a:ext uri="{A12FA001-AC4F-418D-AE19-62706E023703}">
                      <ahyp:hlinkClr xmlns:ahyp="http://schemas.microsoft.com/office/drawing/2018/hyperlinkcolor" val="tx"/>
                    </a:ext>
                  </a:extLst>
                </a:hlinkClick>
              </a:rPr>
              <a:t>   TARCNYC@schools.nyc.gov</a:t>
            </a:r>
            <a:r>
              <a:rPr lang="en-US" sz="1800">
                <a:latin typeface="Catamaran" panose="020B0604020202020204" charset="0"/>
                <a:cs typeface="Catamaran" panose="020B0604020202020204" charset="0"/>
              </a:rPr>
              <a:t>.</a:t>
            </a:r>
            <a:endParaRPr lang="en-US" sz="1800">
              <a:solidFill>
                <a:srgbClr val="3A3C7F"/>
              </a:solidFill>
              <a:latin typeface="Catamaran" panose="020B0604020202020204" charset="0"/>
              <a:cs typeface="Catamaran" panose="020B0604020202020204" charset="0"/>
            </a:endParaRPr>
          </a:p>
        </p:txBody>
      </p:sp>
    </p:spTree>
    <p:extLst>
      <p:ext uri="{BB962C8B-B14F-4D97-AF65-F5344CB8AC3E}">
        <p14:creationId xmlns:p14="http://schemas.microsoft.com/office/powerpoint/2010/main" val="257069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2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p>
            <a:pPr lvl="0"/>
            <a:r>
              <a:rPr lang="en" dirty="0">
                <a:solidFill>
                  <a:schemeClr val="dk2"/>
                </a:solidFill>
              </a:rPr>
              <a:t>02 </a:t>
            </a:r>
            <a:r>
              <a:rPr lang="en-US" dirty="0">
                <a:solidFill>
                  <a:schemeClr val="tx1"/>
                </a:solidFill>
              </a:rPr>
              <a:t>Why Lesson Planning Matters</a:t>
            </a:r>
          </a:p>
        </p:txBody>
      </p:sp>
      <p:sp>
        <p:nvSpPr>
          <p:cNvPr id="310" name="Google Shape;310;p26"/>
          <p:cNvSpPr txBox="1">
            <a:spLocks noGrp="1"/>
          </p:cNvSpPr>
          <p:nvPr>
            <p:ph type="subTitle" idx="2"/>
          </p:nvPr>
        </p:nvSpPr>
        <p:spPr>
          <a:xfrm>
            <a:off x="720125" y="1197481"/>
            <a:ext cx="2926200" cy="2791049"/>
          </a:xfrm>
          <a:prstGeom prst="rect">
            <a:avLst/>
          </a:prstGeom>
          <a:solidFill>
            <a:srgbClr val="ECEFD6"/>
          </a:solidFill>
        </p:spPr>
        <p:txBody>
          <a:bodyPr spcFirstLastPara="1" wrap="square" lIns="91425" tIns="91425" rIns="91425" bIns="91425" anchor="t" anchorCtr="0">
            <a:noAutofit/>
          </a:bodyPr>
          <a:lstStyle/>
          <a:p>
            <a:pPr marL="482600" indent="-342900" fontAlgn="base">
              <a:buFont typeface="Arial" panose="020B0604020202020204" pitchFamily="34" charset="0"/>
              <a:buChar char="•"/>
            </a:pPr>
            <a:r>
              <a:rPr lang="en-US" sz="2000"/>
              <a:t>Lesson plans may not always be written by the facilitator​</a:t>
            </a:r>
          </a:p>
          <a:p>
            <a:pPr marL="482600" indent="-342900" fontAlgn="base">
              <a:buFont typeface="Arial" panose="020B0604020202020204" pitchFamily="34" charset="0"/>
              <a:buChar char="•"/>
            </a:pPr>
            <a:r>
              <a:rPr lang="en-US" sz="2000"/>
              <a:t>They should be easy to follow regardless of who wrote it​</a:t>
            </a:r>
          </a:p>
          <a:p>
            <a:pPr marL="0" lvl="0" indent="0" algn="l" rtl="0">
              <a:spcBef>
                <a:spcPts val="0"/>
              </a:spcBef>
              <a:spcAft>
                <a:spcPts val="0"/>
              </a:spcAft>
            </a:pPr>
            <a:endParaRPr lang="en-US"/>
          </a:p>
        </p:txBody>
      </p:sp>
      <p:sp>
        <p:nvSpPr>
          <p:cNvPr id="311" name="Google Shape;311;p26"/>
          <p:cNvSpPr txBox="1">
            <a:spLocks noGrp="1"/>
          </p:cNvSpPr>
          <p:nvPr>
            <p:ph type="subTitle" idx="3"/>
          </p:nvPr>
        </p:nvSpPr>
        <p:spPr>
          <a:xfrm>
            <a:off x="4309200" y="1197476"/>
            <a:ext cx="4114800" cy="27910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fontAlgn="base"/>
            <a:r>
              <a:rPr lang="en-US" sz="1800"/>
              <a:t>Lesson plans keep instruction organized, focused, and engaging for students​</a:t>
            </a:r>
          </a:p>
          <a:p>
            <a:pPr fontAlgn="base"/>
            <a:r>
              <a:rPr lang="en-US" sz="1800"/>
              <a:t>Considers accommodations for different learning/teaching styles ​</a:t>
            </a:r>
          </a:p>
          <a:p>
            <a:pPr fontAlgn="base"/>
            <a:r>
              <a:rPr lang="en-US" sz="1800"/>
              <a:t>Ensures learning objectives are clear and measurable for participants  ​</a:t>
            </a:r>
          </a:p>
          <a:p>
            <a:pPr marL="139700" indent="0" fontAlgn="base">
              <a:buNone/>
            </a:pPr>
            <a:endParaRPr lang="en-US"/>
          </a:p>
        </p:txBody>
      </p:sp>
      <p:grpSp>
        <p:nvGrpSpPr>
          <p:cNvPr id="312" name="Google Shape;312;p26"/>
          <p:cNvGrpSpPr/>
          <p:nvPr/>
        </p:nvGrpSpPr>
        <p:grpSpPr>
          <a:xfrm>
            <a:off x="3149092" y="3541000"/>
            <a:ext cx="837429" cy="1364809"/>
            <a:chOff x="3170406" y="1633711"/>
            <a:chExt cx="373352" cy="612929"/>
          </a:xfrm>
        </p:grpSpPr>
        <p:sp>
          <p:nvSpPr>
            <p:cNvPr id="313" name="Google Shape;313;p26"/>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6"/>
          <p:cNvGrpSpPr/>
          <p:nvPr/>
        </p:nvGrpSpPr>
        <p:grpSpPr>
          <a:xfrm>
            <a:off x="550654" y="4275918"/>
            <a:ext cx="2997687" cy="629891"/>
            <a:chOff x="6036728" y="3173699"/>
            <a:chExt cx="1246803" cy="262915"/>
          </a:xfrm>
        </p:grpSpPr>
        <p:sp>
          <p:nvSpPr>
            <p:cNvPr id="322" name="Google Shape;322;p26"/>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720000" y="331645"/>
            <a:ext cx="7704000" cy="1008996"/>
          </a:xfrm>
          <a:prstGeom prst="rect">
            <a:avLst/>
          </a:prstGeom>
        </p:spPr>
        <p:txBody>
          <a:bodyPr spcFirstLastPara="1" wrap="square" lIns="91425" tIns="91425" rIns="91425" bIns="91425" anchor="t" anchorCtr="0">
            <a:noAutofit/>
          </a:bodyPr>
          <a:lstStyle/>
          <a:p>
            <a:pPr lvl="0" algn="ctr">
              <a:lnSpc>
                <a:spcPct val="80000"/>
              </a:lnSpc>
            </a:pPr>
            <a:r>
              <a:rPr lang="en">
                <a:solidFill>
                  <a:schemeClr val="dk2"/>
                </a:solidFill>
              </a:rPr>
              <a:t>03 </a:t>
            </a:r>
            <a:r>
              <a:rPr lang="en">
                <a:solidFill>
                  <a:schemeClr val="tx1"/>
                </a:solidFill>
              </a:rPr>
              <a:t>Education Liaison – Supporting The Lesson Planning Process</a:t>
            </a:r>
            <a:endParaRPr lang="en-US">
              <a:solidFill>
                <a:schemeClr val="tx1"/>
              </a:solidFill>
            </a:endParaRPr>
          </a:p>
        </p:txBody>
      </p:sp>
      <p:sp>
        <p:nvSpPr>
          <p:cNvPr id="339" name="Google Shape;339;p27"/>
          <p:cNvSpPr txBox="1">
            <a:spLocks noGrp="1"/>
          </p:cNvSpPr>
          <p:nvPr>
            <p:ph type="subTitle" idx="3"/>
          </p:nvPr>
        </p:nvSpPr>
        <p:spPr>
          <a:xfrm>
            <a:off x="720000" y="1340641"/>
            <a:ext cx="7704012" cy="3049176"/>
          </a:xfrm>
          <a:prstGeom prst="rect">
            <a:avLst/>
          </a:prstGeom>
          <a:solidFill>
            <a:srgbClr val="FCDDDE"/>
          </a:solidFill>
        </p:spPr>
        <p:txBody>
          <a:bodyPr spcFirstLastPara="1" wrap="square" lIns="91425" tIns="91425" rIns="91425" bIns="91425" anchor="t" anchorCtr="0">
            <a:noAutofit/>
          </a:bodyPr>
          <a:lstStyle/>
          <a:p>
            <a:pPr fontAlgn="base"/>
            <a:r>
              <a:rPr lang="en-US" sz="1600" b="1" dirty="0"/>
              <a:t>Alignment Meetings​</a:t>
            </a:r>
            <a:br>
              <a:rPr lang="en-US" sz="1600" dirty="0"/>
            </a:br>
            <a:r>
              <a:rPr lang="en-US" sz="1600" dirty="0"/>
              <a:t>• Meets with school-day teachers and administrators​</a:t>
            </a:r>
            <a:br>
              <a:rPr lang="en-US" sz="1600" dirty="0"/>
            </a:br>
            <a:r>
              <a:rPr lang="en-US" sz="1600" dirty="0"/>
              <a:t>• Brings back key learning priorities and themes​</a:t>
            </a:r>
            <a:endParaRPr lang="en-US" sz="1600"/>
          </a:p>
          <a:p>
            <a:pPr fontAlgn="base"/>
            <a:r>
              <a:rPr lang="en-US" sz="1600" dirty="0"/>
              <a:t> </a:t>
            </a:r>
            <a:r>
              <a:rPr lang="en-US" sz="1600" b="1" dirty="0"/>
              <a:t>Standards &amp; Goals Selection​</a:t>
            </a:r>
            <a:br>
              <a:rPr lang="en-US" sz="1600" dirty="0"/>
            </a:br>
            <a:r>
              <a:rPr lang="en-US" sz="1600" dirty="0"/>
              <a:t>• Helps staff choose NYS Learning Standards and SEL Benchmarks​</a:t>
            </a:r>
            <a:br>
              <a:rPr lang="en-US" sz="1600" dirty="0"/>
            </a:br>
            <a:r>
              <a:rPr lang="en-US" sz="1600" dirty="0"/>
              <a:t>• Ensures afterschool activities support school-day learning​</a:t>
            </a:r>
            <a:endParaRPr lang="en-US" sz="1600"/>
          </a:p>
          <a:p>
            <a:pPr fontAlgn="base"/>
            <a:r>
              <a:rPr lang="en-US" sz="1600" b="1" dirty="0"/>
              <a:t>Lesson Plan Review &amp; Feedback​</a:t>
            </a:r>
            <a:br>
              <a:rPr lang="en-US" sz="1600" dirty="0"/>
            </a:br>
            <a:r>
              <a:rPr lang="en-US" sz="1600" dirty="0"/>
              <a:t>• Reviews draft lesson plans​</a:t>
            </a:r>
            <a:br>
              <a:rPr lang="en-US" sz="1600" dirty="0"/>
            </a:br>
            <a:r>
              <a:rPr lang="en-US" sz="1600" dirty="0"/>
              <a:t>• Checks for clear objectives, standards alignment, and CR-S strategies​</a:t>
            </a:r>
            <a:br>
              <a:rPr lang="en-US" sz="1600" dirty="0"/>
            </a:br>
            <a:r>
              <a:rPr lang="en-US" sz="1600" dirty="0"/>
              <a:t>• Ensures E-2 and E-3 compliance for SMV</a:t>
            </a:r>
          </a:p>
          <a:p>
            <a:pPr marL="0" lvl="0" indent="0" algn="l" rtl="0">
              <a:spcBef>
                <a:spcPts val="0"/>
              </a:spcBef>
              <a:spcAft>
                <a:spcPts val="0"/>
              </a:spcAft>
              <a:buNone/>
            </a:pPr>
            <a:endParaRPr/>
          </a:p>
        </p:txBody>
      </p:sp>
      <p:grpSp>
        <p:nvGrpSpPr>
          <p:cNvPr id="340" name="Google Shape;340;p27"/>
          <p:cNvGrpSpPr/>
          <p:nvPr/>
        </p:nvGrpSpPr>
        <p:grpSpPr>
          <a:xfrm>
            <a:off x="5316941" y="4358213"/>
            <a:ext cx="2186076" cy="558776"/>
            <a:chOff x="6376584" y="2589889"/>
            <a:chExt cx="893918" cy="231110"/>
          </a:xfrm>
        </p:grpSpPr>
        <p:sp>
          <p:nvSpPr>
            <p:cNvPr id="341" name="Google Shape;341;p27"/>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7"/>
          <p:cNvGrpSpPr/>
          <p:nvPr/>
        </p:nvGrpSpPr>
        <p:grpSpPr>
          <a:xfrm flipH="1">
            <a:off x="5710532" y="3942742"/>
            <a:ext cx="2118068" cy="447088"/>
            <a:chOff x="6036728" y="3173699"/>
            <a:chExt cx="1246803" cy="262915"/>
          </a:xfrm>
        </p:grpSpPr>
        <p:sp>
          <p:nvSpPr>
            <p:cNvPr id="360" name="Google Shape;360;p27"/>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25C42B6F-9178-2EC1-D0BC-5167F61D4553}"/>
            </a:ext>
          </a:extLst>
        </p:cNvPr>
        <p:cNvGrpSpPr/>
        <p:nvPr/>
      </p:nvGrpSpPr>
      <p:grpSpPr>
        <a:xfrm>
          <a:off x="0" y="0"/>
          <a:ext cx="0" cy="0"/>
          <a:chOff x="0" y="0"/>
          <a:chExt cx="0" cy="0"/>
        </a:xfrm>
      </p:grpSpPr>
      <p:sp>
        <p:nvSpPr>
          <p:cNvPr id="337" name="Google Shape;337;p27">
            <a:extLst>
              <a:ext uri="{FF2B5EF4-FFF2-40B4-BE49-F238E27FC236}">
                <a16:creationId xmlns:a16="http://schemas.microsoft.com/office/drawing/2014/main" id="{BF31A2CF-696A-1028-1F4E-E396255B2689}"/>
              </a:ext>
            </a:extLst>
          </p:cNvPr>
          <p:cNvSpPr txBox="1">
            <a:spLocks noGrp="1"/>
          </p:cNvSpPr>
          <p:nvPr>
            <p:ph type="title"/>
          </p:nvPr>
        </p:nvSpPr>
        <p:spPr>
          <a:xfrm>
            <a:off x="720000" y="331645"/>
            <a:ext cx="7704000" cy="1008996"/>
          </a:xfrm>
          <a:prstGeom prst="rect">
            <a:avLst/>
          </a:prstGeom>
        </p:spPr>
        <p:txBody>
          <a:bodyPr spcFirstLastPara="1" wrap="square" lIns="91425" tIns="91425" rIns="91425" bIns="91425" anchor="t" anchorCtr="0">
            <a:noAutofit/>
          </a:bodyPr>
          <a:lstStyle/>
          <a:p>
            <a:pPr lvl="0" algn="ctr">
              <a:lnSpc>
                <a:spcPct val="80000"/>
              </a:lnSpc>
            </a:pPr>
            <a:r>
              <a:rPr lang="en">
                <a:solidFill>
                  <a:schemeClr val="dk2"/>
                </a:solidFill>
              </a:rPr>
              <a:t>03 </a:t>
            </a:r>
            <a:r>
              <a:rPr lang="en">
                <a:solidFill>
                  <a:schemeClr val="tx1"/>
                </a:solidFill>
              </a:rPr>
              <a:t>Education Liaison – Supporting The Lesson Planning Process Part 2</a:t>
            </a:r>
            <a:endParaRPr lang="en-US">
              <a:solidFill>
                <a:schemeClr val="tx1"/>
              </a:solidFill>
            </a:endParaRPr>
          </a:p>
        </p:txBody>
      </p:sp>
      <p:sp>
        <p:nvSpPr>
          <p:cNvPr id="339" name="Google Shape;339;p27">
            <a:extLst>
              <a:ext uri="{FF2B5EF4-FFF2-40B4-BE49-F238E27FC236}">
                <a16:creationId xmlns:a16="http://schemas.microsoft.com/office/drawing/2014/main" id="{83D2A638-B20F-5EB3-E0CD-1A6D609A8DC5}"/>
              </a:ext>
            </a:extLst>
          </p:cNvPr>
          <p:cNvSpPr txBox="1">
            <a:spLocks noGrp="1"/>
          </p:cNvSpPr>
          <p:nvPr>
            <p:ph type="subTitle" idx="3"/>
          </p:nvPr>
        </p:nvSpPr>
        <p:spPr>
          <a:xfrm>
            <a:off x="621388" y="1623315"/>
            <a:ext cx="7704012" cy="2340293"/>
          </a:xfrm>
          <a:prstGeom prst="rect">
            <a:avLst/>
          </a:prstGeom>
          <a:solidFill>
            <a:schemeClr val="accent2">
              <a:lumMod val="60000"/>
              <a:lumOff val="40000"/>
              <a:alpha val="14880"/>
            </a:schemeClr>
          </a:solidFill>
        </p:spPr>
        <p:txBody>
          <a:bodyPr spcFirstLastPara="1" wrap="square" lIns="91425" tIns="91425" rIns="91425" bIns="91425" anchor="t" anchorCtr="0">
            <a:noAutofit/>
          </a:bodyPr>
          <a:lstStyle/>
          <a:p>
            <a:pPr fontAlgn="base"/>
            <a:r>
              <a:rPr lang="en-US" sz="2050" b="1" dirty="0"/>
              <a:t>Coaching &amp; Professional Development​</a:t>
            </a:r>
            <a:br>
              <a:rPr lang="en-US" sz="2050" dirty="0"/>
            </a:br>
            <a:r>
              <a:rPr lang="en-US" sz="2050" dirty="0"/>
              <a:t>• Offers modeling and tips for writing effective, inclusive plans​</a:t>
            </a:r>
            <a:br>
              <a:rPr lang="en-US" sz="2050" dirty="0"/>
            </a:br>
            <a:r>
              <a:rPr lang="en-US" sz="2050" dirty="0"/>
              <a:t>• Supports culturally responsive teaching practices​</a:t>
            </a:r>
          </a:p>
          <a:p>
            <a:pPr fontAlgn="base"/>
            <a:r>
              <a:rPr lang="en-US" sz="2050" dirty="0"/>
              <a:t> </a:t>
            </a:r>
            <a:r>
              <a:rPr lang="en-US" sz="2050" b="1" dirty="0"/>
              <a:t>Observations &amp; Reflection​</a:t>
            </a:r>
            <a:br>
              <a:rPr lang="en-US" sz="2050" dirty="0"/>
            </a:br>
            <a:r>
              <a:rPr lang="en-US" sz="2050" dirty="0"/>
              <a:t>• Visits sessions to see plans in action​</a:t>
            </a:r>
            <a:br>
              <a:rPr lang="en-US" sz="2050" dirty="0"/>
            </a:br>
            <a:r>
              <a:rPr lang="en-US" sz="2050" dirty="0"/>
              <a:t>• Provides supportive, constructive feedback</a:t>
            </a:r>
          </a:p>
          <a:p>
            <a:pPr marL="0" lvl="0" indent="0" algn="l" rtl="0">
              <a:spcBef>
                <a:spcPts val="0"/>
              </a:spcBef>
              <a:spcAft>
                <a:spcPts val="0"/>
              </a:spcAft>
              <a:buNone/>
            </a:pPr>
            <a:endParaRPr/>
          </a:p>
        </p:txBody>
      </p:sp>
      <p:grpSp>
        <p:nvGrpSpPr>
          <p:cNvPr id="340" name="Google Shape;340;p27">
            <a:extLst>
              <a:ext uri="{FF2B5EF4-FFF2-40B4-BE49-F238E27FC236}">
                <a16:creationId xmlns:a16="http://schemas.microsoft.com/office/drawing/2014/main" id="{627BBCB6-7995-5926-C029-0C3B2F19A17A}"/>
              </a:ext>
            </a:extLst>
          </p:cNvPr>
          <p:cNvGrpSpPr/>
          <p:nvPr/>
        </p:nvGrpSpPr>
        <p:grpSpPr>
          <a:xfrm>
            <a:off x="5981834" y="4243220"/>
            <a:ext cx="2186076" cy="558776"/>
            <a:chOff x="6376584" y="2589889"/>
            <a:chExt cx="893918" cy="231110"/>
          </a:xfrm>
        </p:grpSpPr>
        <p:sp>
          <p:nvSpPr>
            <p:cNvPr id="341" name="Google Shape;341;p27">
              <a:extLst>
                <a:ext uri="{FF2B5EF4-FFF2-40B4-BE49-F238E27FC236}">
                  <a16:creationId xmlns:a16="http://schemas.microsoft.com/office/drawing/2014/main" id="{B9A63875-7698-09BD-BC96-49D88DA641CA}"/>
                </a:ext>
              </a:extLst>
            </p:cNvPr>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a:extLst>
                <a:ext uri="{FF2B5EF4-FFF2-40B4-BE49-F238E27FC236}">
                  <a16:creationId xmlns:a16="http://schemas.microsoft.com/office/drawing/2014/main" id="{4A18BCED-AB49-7E6D-9782-977E78C563F6}"/>
                </a:ext>
              </a:extLst>
            </p:cNvPr>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a:extLst>
                <a:ext uri="{FF2B5EF4-FFF2-40B4-BE49-F238E27FC236}">
                  <a16:creationId xmlns:a16="http://schemas.microsoft.com/office/drawing/2014/main" id="{62FEC9BC-3D12-AA1D-6537-434A3F167AFF}"/>
                </a:ext>
              </a:extLst>
            </p:cNvPr>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a:extLst>
                <a:ext uri="{FF2B5EF4-FFF2-40B4-BE49-F238E27FC236}">
                  <a16:creationId xmlns:a16="http://schemas.microsoft.com/office/drawing/2014/main" id="{9CBCFBD5-1A15-9198-DF85-25831964919B}"/>
                </a:ext>
              </a:extLst>
            </p:cNvPr>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a:extLst>
                <a:ext uri="{FF2B5EF4-FFF2-40B4-BE49-F238E27FC236}">
                  <a16:creationId xmlns:a16="http://schemas.microsoft.com/office/drawing/2014/main" id="{B17BCBBB-873B-763D-FFBF-D959FE97217C}"/>
                </a:ext>
              </a:extLst>
            </p:cNvPr>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a:extLst>
                <a:ext uri="{FF2B5EF4-FFF2-40B4-BE49-F238E27FC236}">
                  <a16:creationId xmlns:a16="http://schemas.microsoft.com/office/drawing/2014/main" id="{ED60F9A7-EF54-AE9C-456B-D66378F650ED}"/>
                </a:ext>
              </a:extLst>
            </p:cNvPr>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a:extLst>
                <a:ext uri="{FF2B5EF4-FFF2-40B4-BE49-F238E27FC236}">
                  <a16:creationId xmlns:a16="http://schemas.microsoft.com/office/drawing/2014/main" id="{B9923630-B3F6-C79B-8BD6-25BF6CC2BA71}"/>
                </a:ext>
              </a:extLst>
            </p:cNvPr>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a:extLst>
                <a:ext uri="{FF2B5EF4-FFF2-40B4-BE49-F238E27FC236}">
                  <a16:creationId xmlns:a16="http://schemas.microsoft.com/office/drawing/2014/main" id="{1B255D5A-9961-67EE-C708-35B244B01CB2}"/>
                </a:ext>
              </a:extLst>
            </p:cNvPr>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a:extLst>
                <a:ext uri="{FF2B5EF4-FFF2-40B4-BE49-F238E27FC236}">
                  <a16:creationId xmlns:a16="http://schemas.microsoft.com/office/drawing/2014/main" id="{C7F48F0C-E835-2557-FCEB-A64F88951395}"/>
                </a:ext>
              </a:extLst>
            </p:cNvPr>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a:extLst>
                <a:ext uri="{FF2B5EF4-FFF2-40B4-BE49-F238E27FC236}">
                  <a16:creationId xmlns:a16="http://schemas.microsoft.com/office/drawing/2014/main" id="{D20C4C44-E8A7-5D28-93D2-143DB7DF1C5E}"/>
                </a:ext>
              </a:extLst>
            </p:cNvPr>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a:extLst>
                <a:ext uri="{FF2B5EF4-FFF2-40B4-BE49-F238E27FC236}">
                  <a16:creationId xmlns:a16="http://schemas.microsoft.com/office/drawing/2014/main" id="{B389609B-BA38-FECE-6902-320F988629C0}"/>
                </a:ext>
              </a:extLst>
            </p:cNvPr>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a:extLst>
                <a:ext uri="{FF2B5EF4-FFF2-40B4-BE49-F238E27FC236}">
                  <a16:creationId xmlns:a16="http://schemas.microsoft.com/office/drawing/2014/main" id="{264D138B-B748-11B8-76B4-05A9DD7219C7}"/>
                </a:ext>
              </a:extLst>
            </p:cNvPr>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a:extLst>
                <a:ext uri="{FF2B5EF4-FFF2-40B4-BE49-F238E27FC236}">
                  <a16:creationId xmlns:a16="http://schemas.microsoft.com/office/drawing/2014/main" id="{C379DED5-0A8E-7E7D-131C-55E807EE0BCE}"/>
                </a:ext>
              </a:extLst>
            </p:cNvPr>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a:extLst>
                <a:ext uri="{FF2B5EF4-FFF2-40B4-BE49-F238E27FC236}">
                  <a16:creationId xmlns:a16="http://schemas.microsoft.com/office/drawing/2014/main" id="{C9748BA1-E8D9-BA4A-2D29-BA866D7ACDF1}"/>
                </a:ext>
              </a:extLst>
            </p:cNvPr>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a:extLst>
                <a:ext uri="{FF2B5EF4-FFF2-40B4-BE49-F238E27FC236}">
                  <a16:creationId xmlns:a16="http://schemas.microsoft.com/office/drawing/2014/main" id="{77CCC293-6EAF-B423-4C30-9DC0ADB97288}"/>
                </a:ext>
              </a:extLst>
            </p:cNvPr>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a:extLst>
                <a:ext uri="{FF2B5EF4-FFF2-40B4-BE49-F238E27FC236}">
                  <a16:creationId xmlns:a16="http://schemas.microsoft.com/office/drawing/2014/main" id="{BD4EE140-5B9E-2609-A62C-958F439B9D22}"/>
                </a:ext>
              </a:extLst>
            </p:cNvPr>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a:extLst>
                <a:ext uri="{FF2B5EF4-FFF2-40B4-BE49-F238E27FC236}">
                  <a16:creationId xmlns:a16="http://schemas.microsoft.com/office/drawing/2014/main" id="{B93C9868-E6F0-9EFD-15CC-24CAAF4F014C}"/>
                </a:ext>
              </a:extLst>
            </p:cNvPr>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a:extLst>
                <a:ext uri="{FF2B5EF4-FFF2-40B4-BE49-F238E27FC236}">
                  <a16:creationId xmlns:a16="http://schemas.microsoft.com/office/drawing/2014/main" id="{D74B818B-EC65-6C51-71EA-CFA27AB821A6}"/>
                </a:ext>
              </a:extLst>
            </p:cNvPr>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7">
            <a:extLst>
              <a:ext uri="{FF2B5EF4-FFF2-40B4-BE49-F238E27FC236}">
                <a16:creationId xmlns:a16="http://schemas.microsoft.com/office/drawing/2014/main" id="{7617A387-6CF0-2C81-A5AA-834C8CCC8606}"/>
              </a:ext>
            </a:extLst>
          </p:cNvPr>
          <p:cNvGrpSpPr/>
          <p:nvPr/>
        </p:nvGrpSpPr>
        <p:grpSpPr>
          <a:xfrm flipH="1">
            <a:off x="6305932" y="3798088"/>
            <a:ext cx="2118068" cy="447088"/>
            <a:chOff x="6036728" y="3173699"/>
            <a:chExt cx="1246803" cy="262915"/>
          </a:xfrm>
        </p:grpSpPr>
        <p:sp>
          <p:nvSpPr>
            <p:cNvPr id="360" name="Google Shape;360;p27">
              <a:extLst>
                <a:ext uri="{FF2B5EF4-FFF2-40B4-BE49-F238E27FC236}">
                  <a16:creationId xmlns:a16="http://schemas.microsoft.com/office/drawing/2014/main" id="{A832DD94-30D8-D136-D067-CD0B2973D14A}"/>
                </a:ext>
              </a:extLst>
            </p:cNvPr>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a:extLst>
                <a:ext uri="{FF2B5EF4-FFF2-40B4-BE49-F238E27FC236}">
                  <a16:creationId xmlns:a16="http://schemas.microsoft.com/office/drawing/2014/main" id="{2968E247-2E33-1CB7-6724-AF7332CCBE5F}"/>
                </a:ext>
              </a:extLst>
            </p:cNvPr>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a:extLst>
                <a:ext uri="{FF2B5EF4-FFF2-40B4-BE49-F238E27FC236}">
                  <a16:creationId xmlns:a16="http://schemas.microsoft.com/office/drawing/2014/main" id="{6A05A424-8AEB-71EF-EE34-04C9B5654ECA}"/>
                </a:ext>
              </a:extLst>
            </p:cNvPr>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a:extLst>
                <a:ext uri="{FF2B5EF4-FFF2-40B4-BE49-F238E27FC236}">
                  <a16:creationId xmlns:a16="http://schemas.microsoft.com/office/drawing/2014/main" id="{53F9E525-075C-75B3-AB79-B87B4DC8AB6B}"/>
                </a:ext>
              </a:extLst>
            </p:cNvPr>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a:extLst>
                <a:ext uri="{FF2B5EF4-FFF2-40B4-BE49-F238E27FC236}">
                  <a16:creationId xmlns:a16="http://schemas.microsoft.com/office/drawing/2014/main" id="{B714453D-3618-9B17-48B6-05CF69D4262E}"/>
                </a:ext>
              </a:extLst>
            </p:cNvPr>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a:extLst>
                <a:ext uri="{FF2B5EF4-FFF2-40B4-BE49-F238E27FC236}">
                  <a16:creationId xmlns:a16="http://schemas.microsoft.com/office/drawing/2014/main" id="{CB19B48A-85B9-168F-57FD-538CF09F3DAF}"/>
                </a:ext>
              </a:extLst>
            </p:cNvPr>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a:extLst>
                <a:ext uri="{FF2B5EF4-FFF2-40B4-BE49-F238E27FC236}">
                  <a16:creationId xmlns:a16="http://schemas.microsoft.com/office/drawing/2014/main" id="{0339552D-20AB-ECF2-EA62-60D9A8AF00F3}"/>
                </a:ext>
              </a:extLst>
            </p:cNvPr>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a:extLst>
                <a:ext uri="{FF2B5EF4-FFF2-40B4-BE49-F238E27FC236}">
                  <a16:creationId xmlns:a16="http://schemas.microsoft.com/office/drawing/2014/main" id="{6A188847-4751-7070-ABC2-A4F52E5B305D}"/>
                </a:ext>
              </a:extLst>
            </p:cNvPr>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a:extLst>
                <a:ext uri="{FF2B5EF4-FFF2-40B4-BE49-F238E27FC236}">
                  <a16:creationId xmlns:a16="http://schemas.microsoft.com/office/drawing/2014/main" id="{25F236D4-E7E5-1A79-F1C5-60B41D5EAAFC}"/>
                </a:ext>
              </a:extLst>
            </p:cNvPr>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a:extLst>
                <a:ext uri="{FF2B5EF4-FFF2-40B4-BE49-F238E27FC236}">
                  <a16:creationId xmlns:a16="http://schemas.microsoft.com/office/drawing/2014/main" id="{24B11CF1-4D5D-20FB-B593-A02BB753BAFB}"/>
                </a:ext>
              </a:extLst>
            </p:cNvPr>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855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28"/>
          <p:cNvSpPr txBox="1">
            <a:spLocks noGrp="1"/>
          </p:cNvSpPr>
          <p:nvPr>
            <p:ph type="title"/>
          </p:nvPr>
        </p:nvSpPr>
        <p:spPr>
          <a:xfrm>
            <a:off x="429020" y="499224"/>
            <a:ext cx="5996254" cy="1092343"/>
          </a:xfrm>
          <a:prstGeom prst="rect">
            <a:avLst/>
          </a:prstGeom>
        </p:spPr>
        <p:txBody>
          <a:bodyPr spcFirstLastPara="1" wrap="square" lIns="91425" tIns="91425" rIns="91425" bIns="91425" anchor="b" anchorCtr="0">
            <a:noAutofit/>
          </a:bodyPr>
          <a:lstStyle/>
          <a:p>
            <a:pPr lvl="0"/>
            <a:r>
              <a:rPr lang="en">
                <a:solidFill>
                  <a:schemeClr val="dk2"/>
                </a:solidFill>
              </a:rPr>
              <a:t>04 </a:t>
            </a:r>
            <a:r>
              <a:rPr lang="en-US" sz="2800">
                <a:solidFill>
                  <a:schemeClr val="tx1"/>
                </a:solidFill>
              </a:rPr>
              <a:t>21</a:t>
            </a:r>
            <a:r>
              <a:rPr lang="en-US" sz="2800" baseline="30000">
                <a:solidFill>
                  <a:schemeClr val="tx1"/>
                </a:solidFill>
              </a:rPr>
              <a:t>ST</a:t>
            </a:r>
            <a:r>
              <a:rPr lang="en-US" sz="2800">
                <a:solidFill>
                  <a:schemeClr val="tx1"/>
                </a:solidFill>
              </a:rPr>
              <a:t> CLLC Require That All Lesson Plans Have The Following Components:</a:t>
            </a:r>
          </a:p>
        </p:txBody>
      </p:sp>
      <p:grpSp>
        <p:nvGrpSpPr>
          <p:cNvPr id="376" name="Google Shape;376;p28"/>
          <p:cNvGrpSpPr/>
          <p:nvPr/>
        </p:nvGrpSpPr>
        <p:grpSpPr>
          <a:xfrm>
            <a:off x="7371697" y="1862573"/>
            <a:ext cx="1919143" cy="3047939"/>
            <a:chOff x="3233945" y="2746605"/>
            <a:chExt cx="938869" cy="1491164"/>
          </a:xfrm>
        </p:grpSpPr>
        <p:sp>
          <p:nvSpPr>
            <p:cNvPr id="377" name="Google Shape;377;p28"/>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8"/>
          <p:cNvGrpSpPr/>
          <p:nvPr/>
        </p:nvGrpSpPr>
        <p:grpSpPr>
          <a:xfrm flipH="1">
            <a:off x="6768705" y="1136147"/>
            <a:ext cx="606204" cy="3774365"/>
            <a:chOff x="3007362" y="2728785"/>
            <a:chExt cx="227871" cy="1418827"/>
          </a:xfrm>
        </p:grpSpPr>
        <p:sp>
          <p:nvSpPr>
            <p:cNvPr id="398" name="Google Shape;398;p28"/>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8"/>
          <p:cNvGrpSpPr/>
          <p:nvPr/>
        </p:nvGrpSpPr>
        <p:grpSpPr>
          <a:xfrm flipH="1">
            <a:off x="5017706" y="1609852"/>
            <a:ext cx="2391433" cy="3300660"/>
            <a:chOff x="1385793" y="2639627"/>
            <a:chExt cx="1146310" cy="1582140"/>
          </a:xfrm>
        </p:grpSpPr>
        <p:sp>
          <p:nvSpPr>
            <p:cNvPr id="407" name="Google Shape;407;p28"/>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28"/>
            <p:cNvGrpSpPr/>
            <p:nvPr/>
          </p:nvGrpSpPr>
          <p:grpSpPr>
            <a:xfrm>
              <a:off x="1385793" y="2639627"/>
              <a:ext cx="1146310" cy="1099928"/>
              <a:chOff x="1385793" y="658427"/>
              <a:chExt cx="1146310" cy="1099928"/>
            </a:xfrm>
          </p:grpSpPr>
          <p:sp>
            <p:nvSpPr>
              <p:cNvPr id="412" name="Google Shape;412;p28"/>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 name="Google Shape;447;p28"/>
          <p:cNvGrpSpPr/>
          <p:nvPr/>
        </p:nvGrpSpPr>
        <p:grpSpPr>
          <a:xfrm>
            <a:off x="7095947" y="3543067"/>
            <a:ext cx="832949" cy="1367445"/>
            <a:chOff x="3170406" y="1633711"/>
            <a:chExt cx="373352" cy="612929"/>
          </a:xfrm>
        </p:grpSpPr>
        <p:sp>
          <p:nvSpPr>
            <p:cNvPr id="448" name="Google Shape;448;p28"/>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 descr="Earth globe: Americas with solid fill">
            <a:extLst>
              <a:ext uri="{FF2B5EF4-FFF2-40B4-BE49-F238E27FC236}">
                <a16:creationId xmlns:a16="http://schemas.microsoft.com/office/drawing/2014/main" id="{6C6DA139-8114-FA8A-92D1-1D2264639D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extLst>
              <p:ext uri="{D42A27DB-BD31-4B8C-83A1-F6EECF244321}">
                <p14:modId xmlns:p14="http://schemas.microsoft.com/office/powerpoint/2010/main" val="3784596516"/>
              </p:ext>
            </p:extLst>
          </p:nvPr>
        </p:nvGraphicFramePr>
        <p:xfrm>
          <a:off x="1184577" y="1775006"/>
          <a:ext cx="3496988" cy="252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A2035D-1DC1-4490-EEDE-B24F2A09672A}"/>
              </a:ext>
            </a:extLst>
          </p:cNvPr>
          <p:cNvSpPr>
            <a:spLocks noGrp="1"/>
          </p:cNvSpPr>
          <p:nvPr>
            <p:ph type="subTitle" idx="1"/>
          </p:nvPr>
        </p:nvSpPr>
        <p:spPr>
          <a:xfrm>
            <a:off x="639495" y="1325494"/>
            <a:ext cx="4788000" cy="3283968"/>
          </a:xfrm>
        </p:spPr>
        <p:txBody>
          <a:bodyPr/>
          <a:lstStyle/>
          <a:p>
            <a:pPr marL="139700" indent="0" algn="l" fontAlgn="base"/>
            <a:r>
              <a:rPr lang="en-US" b="1"/>
              <a:t>1. Set the Stage</a:t>
            </a:r>
            <a:r>
              <a:rPr lang="en-US"/>
              <a:t>​</a:t>
            </a:r>
          </a:p>
          <a:p>
            <a:pPr algn="l" fontAlgn="base">
              <a:buFont typeface="Arial" panose="020B0604020202020204" pitchFamily="34" charset="0"/>
              <a:buChar char="•"/>
            </a:pPr>
            <a:r>
              <a:rPr lang="en-US"/>
              <a:t>Explain the objective in clear, age-appropriate language​</a:t>
            </a:r>
          </a:p>
          <a:p>
            <a:pPr algn="l" fontAlgn="base">
              <a:buFont typeface="Arial" panose="020B0604020202020204" pitchFamily="34" charset="0"/>
              <a:buChar char="•"/>
            </a:pPr>
            <a:r>
              <a:rPr lang="en-US"/>
              <a:t>Connect the lesson to students’ experiences and interests​</a:t>
            </a:r>
          </a:p>
          <a:p>
            <a:pPr marL="139700" indent="0" algn="l" fontAlgn="base"/>
            <a:r>
              <a:rPr lang="en-US" b="1"/>
              <a:t>2. Choose Your Introduction Method</a:t>
            </a:r>
            <a:r>
              <a:rPr lang="en-US"/>
              <a:t>​</a:t>
            </a:r>
          </a:p>
          <a:p>
            <a:pPr algn="l" fontAlgn="base">
              <a:buFont typeface="Arial" panose="020B0604020202020204" pitchFamily="34" charset="0"/>
              <a:buChar char="•"/>
            </a:pPr>
            <a:r>
              <a:rPr lang="en-US"/>
              <a:t>Vocabulary words and definitions​</a:t>
            </a:r>
          </a:p>
          <a:p>
            <a:pPr algn="l" fontAlgn="base">
              <a:buFont typeface="Arial" panose="020B0604020202020204" pitchFamily="34" charset="0"/>
              <a:buChar char="•"/>
            </a:pPr>
            <a:r>
              <a:rPr lang="en-US"/>
              <a:t>Movie clips or short videos​</a:t>
            </a:r>
          </a:p>
          <a:p>
            <a:pPr algn="l" fontAlgn="base">
              <a:buFont typeface="Arial" panose="020B0604020202020204" pitchFamily="34" charset="0"/>
              <a:buChar char="•"/>
            </a:pPr>
            <a:r>
              <a:rPr lang="en-US"/>
              <a:t>News articles or current events​</a:t>
            </a:r>
          </a:p>
          <a:p>
            <a:pPr algn="l" fontAlgn="base">
              <a:buFont typeface="Arial" panose="020B0604020202020204" pitchFamily="34" charset="0"/>
              <a:buChar char="•"/>
            </a:pPr>
            <a:r>
              <a:rPr lang="en-US"/>
              <a:t>Images or props​</a:t>
            </a:r>
          </a:p>
          <a:p>
            <a:pPr algn="l" fontAlgn="base">
              <a:buFont typeface="Arial" panose="020B0604020202020204" pitchFamily="34" charset="0"/>
              <a:buChar char="•"/>
            </a:pPr>
            <a:r>
              <a:rPr lang="en-US"/>
              <a:t>Personal stories or scenarios​</a:t>
            </a:r>
          </a:p>
          <a:p>
            <a:pPr marL="139700" indent="0" algn="l"/>
            <a:endParaRPr lang="en-US"/>
          </a:p>
        </p:txBody>
      </p:sp>
      <p:sp>
        <p:nvSpPr>
          <p:cNvPr id="3" name="Title 2">
            <a:extLst>
              <a:ext uri="{FF2B5EF4-FFF2-40B4-BE49-F238E27FC236}">
                <a16:creationId xmlns:a16="http://schemas.microsoft.com/office/drawing/2014/main" id="{D4CD2748-C038-5FA8-B0AF-5686C98B95DA}"/>
              </a:ext>
            </a:extLst>
          </p:cNvPr>
          <p:cNvSpPr>
            <a:spLocks noGrp="1"/>
          </p:cNvSpPr>
          <p:nvPr>
            <p:ph type="title"/>
          </p:nvPr>
        </p:nvSpPr>
        <p:spPr>
          <a:xfrm>
            <a:off x="639495" y="659488"/>
            <a:ext cx="7405689" cy="640200"/>
          </a:xfrm>
        </p:spPr>
        <p:txBody>
          <a:bodyPr/>
          <a:lstStyle/>
          <a:p>
            <a:pPr algn="ctr"/>
            <a:r>
              <a:rPr lang="en">
                <a:solidFill>
                  <a:schemeClr val="dk2"/>
                </a:solidFill>
              </a:rPr>
              <a:t>05 </a:t>
            </a:r>
            <a:r>
              <a:rPr lang="en">
                <a:solidFill>
                  <a:schemeClr val="tx1"/>
                </a:solidFill>
              </a:rPr>
              <a:t>Part 1: Setting the Stage </a:t>
            </a:r>
            <a:endParaRPr lang="en-US">
              <a:solidFill>
                <a:schemeClr val="tx1"/>
              </a:solidFill>
            </a:endParaRPr>
          </a:p>
        </p:txBody>
      </p:sp>
      <p:grpSp>
        <p:nvGrpSpPr>
          <p:cNvPr id="21" name="Google Shape;896;p35">
            <a:extLst>
              <a:ext uri="{FF2B5EF4-FFF2-40B4-BE49-F238E27FC236}">
                <a16:creationId xmlns:a16="http://schemas.microsoft.com/office/drawing/2014/main" id="{5AC3B8C8-C39B-70A1-B276-290742EB31E9}"/>
              </a:ext>
            </a:extLst>
          </p:cNvPr>
          <p:cNvGrpSpPr/>
          <p:nvPr/>
        </p:nvGrpSpPr>
        <p:grpSpPr>
          <a:xfrm>
            <a:off x="5488663" y="3943962"/>
            <a:ext cx="2495224" cy="811929"/>
            <a:chOff x="3729163" y="3130262"/>
            <a:chExt cx="2495224" cy="811929"/>
          </a:xfrm>
        </p:grpSpPr>
        <p:sp>
          <p:nvSpPr>
            <p:cNvPr id="5" name="Google Shape;897;p35">
              <a:extLst>
                <a:ext uri="{FF2B5EF4-FFF2-40B4-BE49-F238E27FC236}">
                  <a16:creationId xmlns:a16="http://schemas.microsoft.com/office/drawing/2014/main" id="{2E2DDD30-F695-EC2E-1220-F1F76801EDEC}"/>
                </a:ext>
              </a:extLst>
            </p:cNvPr>
            <p:cNvSpPr/>
            <p:nvPr/>
          </p:nvSpPr>
          <p:spPr>
            <a:xfrm>
              <a:off x="3756582" y="3130262"/>
              <a:ext cx="2467805" cy="343148"/>
            </a:xfrm>
            <a:custGeom>
              <a:avLst/>
              <a:gdLst/>
              <a:ahLst/>
              <a:cxnLst/>
              <a:rect l="l" t="t" r="r" b="b"/>
              <a:pathLst>
                <a:path w="111514" h="15506" extrusionOk="0">
                  <a:moveTo>
                    <a:pt x="67684" y="1"/>
                  </a:moveTo>
                  <a:lnTo>
                    <a:pt x="172" y="7055"/>
                  </a:lnTo>
                  <a:cubicBezTo>
                    <a:pt x="13" y="7070"/>
                    <a:pt x="1" y="7297"/>
                    <a:pt x="155" y="7328"/>
                  </a:cubicBezTo>
                  <a:lnTo>
                    <a:pt x="38947" y="15506"/>
                  </a:lnTo>
                  <a:lnTo>
                    <a:pt x="111514" y="6410"/>
                  </a:lnTo>
                  <a:lnTo>
                    <a:pt x="111514" y="6147"/>
                  </a:lnTo>
                  <a:lnTo>
                    <a:pt x="676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8;p35">
              <a:extLst>
                <a:ext uri="{FF2B5EF4-FFF2-40B4-BE49-F238E27FC236}">
                  <a16:creationId xmlns:a16="http://schemas.microsoft.com/office/drawing/2014/main" id="{C749FCB8-F61C-029C-8C55-0CB7BAA5B3EE}"/>
                </a:ext>
              </a:extLst>
            </p:cNvPr>
            <p:cNvSpPr/>
            <p:nvPr/>
          </p:nvSpPr>
          <p:spPr>
            <a:xfrm>
              <a:off x="3729163" y="3265124"/>
              <a:ext cx="2495224" cy="677067"/>
            </a:xfrm>
            <a:custGeom>
              <a:avLst/>
              <a:gdLst/>
              <a:ahLst/>
              <a:cxnLst/>
              <a:rect l="l" t="t" r="r" b="b"/>
              <a:pathLst>
                <a:path w="112753" h="30595" extrusionOk="0">
                  <a:moveTo>
                    <a:pt x="112753" y="1"/>
                  </a:moveTo>
                  <a:lnTo>
                    <a:pt x="40432" y="9068"/>
                  </a:lnTo>
                  <a:lnTo>
                    <a:pt x="2044" y="976"/>
                  </a:lnTo>
                  <a:cubicBezTo>
                    <a:pt x="1927" y="952"/>
                    <a:pt x="1810" y="940"/>
                    <a:pt x="1693" y="940"/>
                  </a:cubicBezTo>
                  <a:cubicBezTo>
                    <a:pt x="1308" y="940"/>
                    <a:pt x="933" y="1070"/>
                    <a:pt x="627" y="1318"/>
                  </a:cubicBezTo>
                  <a:cubicBezTo>
                    <a:pt x="229" y="1641"/>
                    <a:pt x="0" y="2120"/>
                    <a:pt x="0" y="2632"/>
                  </a:cubicBezTo>
                  <a:lnTo>
                    <a:pt x="0" y="19212"/>
                  </a:lnTo>
                  <a:cubicBezTo>
                    <a:pt x="0" y="20231"/>
                    <a:pt x="694" y="21102"/>
                    <a:pt x="1686" y="21333"/>
                  </a:cubicBezTo>
                  <a:lnTo>
                    <a:pt x="40182" y="30561"/>
                  </a:lnTo>
                  <a:lnTo>
                    <a:pt x="40324" y="30594"/>
                  </a:lnTo>
                  <a:lnTo>
                    <a:pt x="112753" y="18754"/>
                  </a:lnTo>
                  <a:lnTo>
                    <a:pt x="112753" y="17283"/>
                  </a:lnTo>
                  <a:lnTo>
                    <a:pt x="40369" y="29115"/>
                  </a:lnTo>
                  <a:lnTo>
                    <a:pt x="2013" y="19919"/>
                  </a:lnTo>
                  <a:cubicBezTo>
                    <a:pt x="1684" y="19842"/>
                    <a:pt x="1452" y="19552"/>
                    <a:pt x="1452" y="19212"/>
                  </a:cubicBezTo>
                  <a:lnTo>
                    <a:pt x="1452" y="2632"/>
                  </a:lnTo>
                  <a:cubicBezTo>
                    <a:pt x="1452" y="2532"/>
                    <a:pt x="1509" y="2472"/>
                    <a:pt x="1542" y="2445"/>
                  </a:cubicBezTo>
                  <a:cubicBezTo>
                    <a:pt x="1570" y="2422"/>
                    <a:pt x="1623" y="2390"/>
                    <a:pt x="1696" y="2390"/>
                  </a:cubicBezTo>
                  <a:cubicBezTo>
                    <a:pt x="1711" y="2390"/>
                    <a:pt x="1727" y="2392"/>
                    <a:pt x="1744" y="2395"/>
                  </a:cubicBezTo>
                  <a:lnTo>
                    <a:pt x="40369" y="10539"/>
                  </a:lnTo>
                  <a:lnTo>
                    <a:pt x="112753" y="1464"/>
                  </a:lnTo>
                  <a:lnTo>
                    <a:pt x="112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9;p35">
              <a:extLst>
                <a:ext uri="{FF2B5EF4-FFF2-40B4-BE49-F238E27FC236}">
                  <a16:creationId xmlns:a16="http://schemas.microsoft.com/office/drawing/2014/main" id="{1CB655B2-B955-9764-EFF9-A1CA7DC802A7}"/>
                </a:ext>
              </a:extLst>
            </p:cNvPr>
            <p:cNvSpPr/>
            <p:nvPr/>
          </p:nvSpPr>
          <p:spPr>
            <a:xfrm>
              <a:off x="3761296" y="3300001"/>
              <a:ext cx="2443506" cy="609460"/>
            </a:xfrm>
            <a:custGeom>
              <a:avLst/>
              <a:gdLst/>
              <a:ahLst/>
              <a:cxnLst/>
              <a:rect l="l" t="t" r="r" b="b"/>
              <a:pathLst>
                <a:path w="110416" h="27540" extrusionOk="0">
                  <a:moveTo>
                    <a:pt x="110415" y="0"/>
                  </a:moveTo>
                  <a:lnTo>
                    <a:pt x="38917" y="8963"/>
                  </a:lnTo>
                  <a:lnTo>
                    <a:pt x="292" y="819"/>
                  </a:lnTo>
                  <a:cubicBezTo>
                    <a:pt x="275" y="816"/>
                    <a:pt x="259" y="814"/>
                    <a:pt x="244" y="814"/>
                  </a:cubicBezTo>
                  <a:cubicBezTo>
                    <a:pt x="171" y="814"/>
                    <a:pt x="118" y="846"/>
                    <a:pt x="90" y="869"/>
                  </a:cubicBezTo>
                  <a:cubicBezTo>
                    <a:pt x="57" y="896"/>
                    <a:pt x="0" y="956"/>
                    <a:pt x="0" y="1056"/>
                  </a:cubicBezTo>
                  <a:lnTo>
                    <a:pt x="0" y="17636"/>
                  </a:lnTo>
                  <a:cubicBezTo>
                    <a:pt x="0" y="17976"/>
                    <a:pt x="232" y="18266"/>
                    <a:pt x="561" y="18343"/>
                  </a:cubicBezTo>
                  <a:lnTo>
                    <a:pt x="38917" y="27539"/>
                  </a:lnTo>
                  <a:lnTo>
                    <a:pt x="110415" y="15855"/>
                  </a:lnTo>
                  <a:lnTo>
                    <a:pt x="1104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0;p35">
              <a:extLst>
                <a:ext uri="{FF2B5EF4-FFF2-40B4-BE49-F238E27FC236}">
                  <a16:creationId xmlns:a16="http://schemas.microsoft.com/office/drawing/2014/main" id="{355C56F7-9751-0B7B-2FE8-57F12BA614F0}"/>
                </a:ext>
              </a:extLst>
            </p:cNvPr>
            <p:cNvSpPr/>
            <p:nvPr/>
          </p:nvSpPr>
          <p:spPr>
            <a:xfrm>
              <a:off x="4590031" y="3300001"/>
              <a:ext cx="1614782" cy="609460"/>
            </a:xfrm>
            <a:custGeom>
              <a:avLst/>
              <a:gdLst/>
              <a:ahLst/>
              <a:cxnLst/>
              <a:rect l="l" t="t" r="r" b="b"/>
              <a:pathLst>
                <a:path w="72968" h="27540" extrusionOk="0">
                  <a:moveTo>
                    <a:pt x="72967" y="0"/>
                  </a:moveTo>
                  <a:lnTo>
                    <a:pt x="1469" y="8963"/>
                  </a:lnTo>
                  <a:cubicBezTo>
                    <a:pt x="1469" y="8963"/>
                    <a:pt x="1" y="17555"/>
                    <a:pt x="1469" y="27539"/>
                  </a:cubicBezTo>
                  <a:lnTo>
                    <a:pt x="72967" y="15855"/>
                  </a:lnTo>
                  <a:lnTo>
                    <a:pt x="729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1;p35">
              <a:extLst>
                <a:ext uri="{FF2B5EF4-FFF2-40B4-BE49-F238E27FC236}">
                  <a16:creationId xmlns:a16="http://schemas.microsoft.com/office/drawing/2014/main" id="{8F044F44-5BEB-BE27-1E68-F58736B2C45D}"/>
                </a:ext>
              </a:extLst>
            </p:cNvPr>
            <p:cNvSpPr/>
            <p:nvPr/>
          </p:nvSpPr>
          <p:spPr>
            <a:xfrm>
              <a:off x="4675432" y="3353933"/>
              <a:ext cx="1452237" cy="204105"/>
            </a:xfrm>
            <a:custGeom>
              <a:avLst/>
              <a:gdLst/>
              <a:ahLst/>
              <a:cxnLst/>
              <a:rect l="l" t="t" r="r" b="b"/>
              <a:pathLst>
                <a:path w="65623" h="9223" extrusionOk="0">
                  <a:moveTo>
                    <a:pt x="65623" y="1"/>
                  </a:moveTo>
                  <a:cubicBezTo>
                    <a:pt x="43744" y="2413"/>
                    <a:pt x="21699" y="5516"/>
                    <a:pt x="0" y="9222"/>
                  </a:cubicBezTo>
                  <a:cubicBezTo>
                    <a:pt x="21878" y="6803"/>
                    <a:pt x="43928" y="3711"/>
                    <a:pt x="6562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2;p35">
              <a:extLst>
                <a:ext uri="{FF2B5EF4-FFF2-40B4-BE49-F238E27FC236}">
                  <a16:creationId xmlns:a16="http://schemas.microsoft.com/office/drawing/2014/main" id="{F057EE18-8143-7E0D-256F-AD8766CC1716}"/>
                </a:ext>
              </a:extLst>
            </p:cNvPr>
            <p:cNvSpPr/>
            <p:nvPr/>
          </p:nvSpPr>
          <p:spPr>
            <a:xfrm>
              <a:off x="5058662" y="3439843"/>
              <a:ext cx="1090411" cy="153272"/>
            </a:xfrm>
            <a:custGeom>
              <a:avLst/>
              <a:gdLst/>
              <a:ahLst/>
              <a:cxnLst/>
              <a:rect l="l" t="t" r="r" b="b"/>
              <a:pathLst>
                <a:path w="49273" h="6926" extrusionOk="0">
                  <a:moveTo>
                    <a:pt x="49272" y="0"/>
                  </a:moveTo>
                  <a:lnTo>
                    <a:pt x="49272" y="0"/>
                  </a:lnTo>
                  <a:cubicBezTo>
                    <a:pt x="32826" y="1640"/>
                    <a:pt x="16264" y="3973"/>
                    <a:pt x="1" y="6926"/>
                  </a:cubicBezTo>
                  <a:cubicBezTo>
                    <a:pt x="16448" y="5280"/>
                    <a:pt x="33011" y="2959"/>
                    <a:pt x="4927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3;p35">
              <a:extLst>
                <a:ext uri="{FF2B5EF4-FFF2-40B4-BE49-F238E27FC236}">
                  <a16:creationId xmlns:a16="http://schemas.microsoft.com/office/drawing/2014/main" id="{B03F3E44-3500-EF65-2441-87718C74E37B}"/>
                </a:ext>
              </a:extLst>
            </p:cNvPr>
            <p:cNvSpPr/>
            <p:nvPr/>
          </p:nvSpPr>
          <p:spPr>
            <a:xfrm>
              <a:off x="4769663" y="3617128"/>
              <a:ext cx="1407335" cy="221101"/>
            </a:xfrm>
            <a:custGeom>
              <a:avLst/>
              <a:gdLst/>
              <a:ahLst/>
              <a:cxnLst/>
              <a:rect l="l" t="t" r="r" b="b"/>
              <a:pathLst>
                <a:path w="63594" h="9991" extrusionOk="0">
                  <a:moveTo>
                    <a:pt x="63594" y="0"/>
                  </a:moveTo>
                  <a:lnTo>
                    <a:pt x="63594" y="0"/>
                  </a:lnTo>
                  <a:cubicBezTo>
                    <a:pt x="42378" y="2669"/>
                    <a:pt x="21014" y="6032"/>
                    <a:pt x="1" y="9990"/>
                  </a:cubicBezTo>
                  <a:cubicBezTo>
                    <a:pt x="21216" y="7315"/>
                    <a:pt x="42582" y="3965"/>
                    <a:pt x="63594"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4;p35">
              <a:extLst>
                <a:ext uri="{FF2B5EF4-FFF2-40B4-BE49-F238E27FC236}">
                  <a16:creationId xmlns:a16="http://schemas.microsoft.com/office/drawing/2014/main" id="{5F677889-10E8-9518-B06A-6B1AF85B5FF0}"/>
                </a:ext>
              </a:extLst>
            </p:cNvPr>
            <p:cNvSpPr/>
            <p:nvPr/>
          </p:nvSpPr>
          <p:spPr>
            <a:xfrm>
              <a:off x="4808125" y="3568331"/>
              <a:ext cx="1088420" cy="166794"/>
            </a:xfrm>
            <a:custGeom>
              <a:avLst/>
              <a:gdLst/>
              <a:ahLst/>
              <a:cxnLst/>
              <a:rect l="l" t="t" r="r" b="b"/>
              <a:pathLst>
                <a:path w="49183" h="7537" extrusionOk="0">
                  <a:moveTo>
                    <a:pt x="49182" y="1"/>
                  </a:moveTo>
                  <a:lnTo>
                    <a:pt x="49182" y="1"/>
                  </a:lnTo>
                  <a:cubicBezTo>
                    <a:pt x="32756" y="1845"/>
                    <a:pt x="16226" y="4382"/>
                    <a:pt x="0" y="7537"/>
                  </a:cubicBezTo>
                  <a:cubicBezTo>
                    <a:pt x="16424" y="5689"/>
                    <a:pt x="32958" y="3159"/>
                    <a:pt x="4918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5;p35">
              <a:extLst>
                <a:ext uri="{FF2B5EF4-FFF2-40B4-BE49-F238E27FC236}">
                  <a16:creationId xmlns:a16="http://schemas.microsoft.com/office/drawing/2014/main" id="{1E0014A7-E064-6509-5E47-40FAE7C87226}"/>
                </a:ext>
              </a:extLst>
            </p:cNvPr>
            <p:cNvSpPr/>
            <p:nvPr/>
          </p:nvSpPr>
          <p:spPr>
            <a:xfrm>
              <a:off x="3761296" y="3318015"/>
              <a:ext cx="30960" cy="392387"/>
            </a:xfrm>
            <a:custGeom>
              <a:avLst/>
              <a:gdLst/>
              <a:ahLst/>
              <a:cxnLst/>
              <a:rect l="l" t="t" r="r" b="b"/>
              <a:pathLst>
                <a:path w="1399" h="17731" extrusionOk="0">
                  <a:moveTo>
                    <a:pt x="244" y="0"/>
                  </a:moveTo>
                  <a:cubicBezTo>
                    <a:pt x="171" y="0"/>
                    <a:pt x="118" y="32"/>
                    <a:pt x="90" y="55"/>
                  </a:cubicBezTo>
                  <a:cubicBezTo>
                    <a:pt x="57" y="82"/>
                    <a:pt x="0" y="142"/>
                    <a:pt x="0" y="242"/>
                  </a:cubicBezTo>
                  <a:lnTo>
                    <a:pt x="0" y="16822"/>
                  </a:lnTo>
                  <a:cubicBezTo>
                    <a:pt x="0" y="17162"/>
                    <a:pt x="232" y="17452"/>
                    <a:pt x="561" y="17529"/>
                  </a:cubicBezTo>
                  <a:lnTo>
                    <a:pt x="1398" y="17731"/>
                  </a:lnTo>
                  <a:lnTo>
                    <a:pt x="1398" y="238"/>
                  </a:lnTo>
                  <a:lnTo>
                    <a:pt x="292" y="5"/>
                  </a:lnTo>
                  <a:cubicBezTo>
                    <a:pt x="275" y="2"/>
                    <a:pt x="259"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6;p35">
              <a:extLst>
                <a:ext uri="{FF2B5EF4-FFF2-40B4-BE49-F238E27FC236}">
                  <a16:creationId xmlns:a16="http://schemas.microsoft.com/office/drawing/2014/main" id="{229A4318-433B-FE88-87F7-CE5BE8BEB800}"/>
                </a:ext>
              </a:extLst>
            </p:cNvPr>
            <p:cNvSpPr/>
            <p:nvPr/>
          </p:nvSpPr>
          <p:spPr>
            <a:xfrm>
              <a:off x="3863383" y="3417845"/>
              <a:ext cx="720022" cy="166418"/>
            </a:xfrm>
            <a:custGeom>
              <a:avLst/>
              <a:gdLst/>
              <a:ahLst/>
              <a:cxnLst/>
              <a:rect l="l" t="t" r="r" b="b"/>
              <a:pathLst>
                <a:path w="32536" h="7520" extrusionOk="0">
                  <a:moveTo>
                    <a:pt x="0" y="0"/>
                  </a:moveTo>
                  <a:lnTo>
                    <a:pt x="0" y="0"/>
                  </a:lnTo>
                  <a:cubicBezTo>
                    <a:pt x="10693" y="3155"/>
                    <a:pt x="21541" y="5667"/>
                    <a:pt x="32535" y="7520"/>
                  </a:cubicBezTo>
                  <a:cubicBezTo>
                    <a:pt x="21843" y="4359"/>
                    <a:pt x="10993" y="1857"/>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7;p35">
              <a:extLst>
                <a:ext uri="{FF2B5EF4-FFF2-40B4-BE49-F238E27FC236}">
                  <a16:creationId xmlns:a16="http://schemas.microsoft.com/office/drawing/2014/main" id="{06A6E9D6-FB24-84A5-0A18-EC697DD3317F}"/>
                </a:ext>
              </a:extLst>
            </p:cNvPr>
            <p:cNvSpPr/>
            <p:nvPr/>
          </p:nvSpPr>
          <p:spPr>
            <a:xfrm>
              <a:off x="3807902" y="3672299"/>
              <a:ext cx="762312" cy="189521"/>
            </a:xfrm>
            <a:custGeom>
              <a:avLst/>
              <a:gdLst/>
              <a:ahLst/>
              <a:cxnLst/>
              <a:rect l="l" t="t" r="r" b="b"/>
              <a:pathLst>
                <a:path w="34447" h="8564" extrusionOk="0">
                  <a:moveTo>
                    <a:pt x="1" y="1"/>
                  </a:moveTo>
                  <a:lnTo>
                    <a:pt x="1" y="1"/>
                  </a:lnTo>
                  <a:cubicBezTo>
                    <a:pt x="11320" y="3501"/>
                    <a:pt x="22802" y="6362"/>
                    <a:pt x="34447" y="8564"/>
                  </a:cubicBezTo>
                  <a:cubicBezTo>
                    <a:pt x="23127" y="5057"/>
                    <a:pt x="11641" y="22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8;p35">
              <a:extLst>
                <a:ext uri="{FF2B5EF4-FFF2-40B4-BE49-F238E27FC236}">
                  <a16:creationId xmlns:a16="http://schemas.microsoft.com/office/drawing/2014/main" id="{AF9100C6-3183-745D-AB42-B44E59C18462}"/>
                </a:ext>
              </a:extLst>
            </p:cNvPr>
            <p:cNvSpPr/>
            <p:nvPr/>
          </p:nvSpPr>
          <p:spPr>
            <a:xfrm>
              <a:off x="3952723" y="3635142"/>
              <a:ext cx="646085" cy="160620"/>
            </a:xfrm>
            <a:custGeom>
              <a:avLst/>
              <a:gdLst/>
              <a:ahLst/>
              <a:cxnLst/>
              <a:rect l="l" t="t" r="r" b="b"/>
              <a:pathLst>
                <a:path w="29195" h="7258" extrusionOk="0">
                  <a:moveTo>
                    <a:pt x="1" y="1"/>
                  </a:moveTo>
                  <a:lnTo>
                    <a:pt x="1" y="1"/>
                  </a:lnTo>
                  <a:cubicBezTo>
                    <a:pt x="9570" y="3065"/>
                    <a:pt x="19304" y="5491"/>
                    <a:pt x="29194" y="7257"/>
                  </a:cubicBezTo>
                  <a:cubicBezTo>
                    <a:pt x="19627" y="4188"/>
                    <a:pt x="9891" y="1774"/>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9;p35">
              <a:extLst>
                <a:ext uri="{FF2B5EF4-FFF2-40B4-BE49-F238E27FC236}">
                  <a16:creationId xmlns:a16="http://schemas.microsoft.com/office/drawing/2014/main" id="{77283FED-A8CD-74C1-B2A1-5BA4D135DC3F}"/>
                </a:ext>
              </a:extLst>
            </p:cNvPr>
            <p:cNvSpPr/>
            <p:nvPr/>
          </p:nvSpPr>
          <p:spPr>
            <a:xfrm>
              <a:off x="3815095" y="3499860"/>
              <a:ext cx="646085" cy="160664"/>
            </a:xfrm>
            <a:custGeom>
              <a:avLst/>
              <a:gdLst/>
              <a:ahLst/>
              <a:cxnLst/>
              <a:rect l="l" t="t" r="r" b="b"/>
              <a:pathLst>
                <a:path w="29195" h="7260" extrusionOk="0">
                  <a:moveTo>
                    <a:pt x="1" y="1"/>
                  </a:moveTo>
                  <a:lnTo>
                    <a:pt x="1" y="1"/>
                  </a:lnTo>
                  <a:cubicBezTo>
                    <a:pt x="9570" y="3066"/>
                    <a:pt x="19304" y="5493"/>
                    <a:pt x="29194" y="7260"/>
                  </a:cubicBezTo>
                  <a:cubicBezTo>
                    <a:pt x="19627" y="4189"/>
                    <a:pt x="9891" y="1774"/>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0;p35">
              <a:extLst>
                <a:ext uri="{FF2B5EF4-FFF2-40B4-BE49-F238E27FC236}">
                  <a16:creationId xmlns:a16="http://schemas.microsoft.com/office/drawing/2014/main" id="{0518171F-3952-0E3B-925D-04638B799A79}"/>
                </a:ext>
              </a:extLst>
            </p:cNvPr>
            <p:cNvSpPr/>
            <p:nvPr/>
          </p:nvSpPr>
          <p:spPr>
            <a:xfrm>
              <a:off x="3761296" y="3318015"/>
              <a:ext cx="861255" cy="212957"/>
            </a:xfrm>
            <a:custGeom>
              <a:avLst/>
              <a:gdLst/>
              <a:ahLst/>
              <a:cxnLst/>
              <a:rect l="l" t="t" r="r" b="b"/>
              <a:pathLst>
                <a:path w="38918" h="9623" extrusionOk="0">
                  <a:moveTo>
                    <a:pt x="244" y="0"/>
                  </a:moveTo>
                  <a:cubicBezTo>
                    <a:pt x="171" y="0"/>
                    <a:pt x="118" y="32"/>
                    <a:pt x="90" y="55"/>
                  </a:cubicBezTo>
                  <a:cubicBezTo>
                    <a:pt x="57" y="82"/>
                    <a:pt x="0" y="142"/>
                    <a:pt x="0" y="242"/>
                  </a:cubicBezTo>
                  <a:lnTo>
                    <a:pt x="0" y="1484"/>
                  </a:lnTo>
                  <a:cubicBezTo>
                    <a:pt x="18" y="1481"/>
                    <a:pt x="33" y="1477"/>
                    <a:pt x="52" y="1477"/>
                  </a:cubicBezTo>
                  <a:cubicBezTo>
                    <a:pt x="60" y="1477"/>
                    <a:pt x="68" y="1478"/>
                    <a:pt x="78" y="1480"/>
                  </a:cubicBezTo>
                  <a:lnTo>
                    <a:pt x="38703" y="9622"/>
                  </a:lnTo>
                  <a:lnTo>
                    <a:pt x="38715" y="9622"/>
                  </a:lnTo>
                  <a:cubicBezTo>
                    <a:pt x="38828" y="8676"/>
                    <a:pt x="38917" y="8149"/>
                    <a:pt x="38917" y="8149"/>
                  </a:cubicBezTo>
                  <a:lnTo>
                    <a:pt x="292" y="5"/>
                  </a:lnTo>
                  <a:cubicBezTo>
                    <a:pt x="275" y="2"/>
                    <a:pt x="259" y="0"/>
                    <a:pt x="244"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1;p35">
              <a:extLst>
                <a:ext uri="{FF2B5EF4-FFF2-40B4-BE49-F238E27FC236}">
                  <a16:creationId xmlns:a16="http://schemas.microsoft.com/office/drawing/2014/main" id="{411231EF-9F48-340D-37DD-8A2682EBCA77}"/>
                </a:ext>
              </a:extLst>
            </p:cNvPr>
            <p:cNvSpPr/>
            <p:nvPr/>
          </p:nvSpPr>
          <p:spPr>
            <a:xfrm>
              <a:off x="4618070" y="3300001"/>
              <a:ext cx="1586743" cy="351668"/>
            </a:xfrm>
            <a:custGeom>
              <a:avLst/>
              <a:gdLst/>
              <a:ahLst/>
              <a:cxnLst/>
              <a:rect l="l" t="t" r="r" b="b"/>
              <a:pathLst>
                <a:path w="71701" h="15891" extrusionOk="0">
                  <a:moveTo>
                    <a:pt x="71700" y="0"/>
                  </a:moveTo>
                  <a:lnTo>
                    <a:pt x="202" y="8963"/>
                  </a:lnTo>
                  <a:cubicBezTo>
                    <a:pt x="202" y="8963"/>
                    <a:pt x="113" y="9490"/>
                    <a:pt x="0" y="10436"/>
                  </a:cubicBezTo>
                  <a:lnTo>
                    <a:pt x="71486" y="1473"/>
                  </a:lnTo>
                  <a:lnTo>
                    <a:pt x="71486" y="15891"/>
                  </a:lnTo>
                  <a:lnTo>
                    <a:pt x="71700" y="15855"/>
                  </a:lnTo>
                  <a:lnTo>
                    <a:pt x="71700"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2;p35">
              <a:extLst>
                <a:ext uri="{FF2B5EF4-FFF2-40B4-BE49-F238E27FC236}">
                  <a16:creationId xmlns:a16="http://schemas.microsoft.com/office/drawing/2014/main" id="{7B400188-123E-2C6D-7A42-157E9DB68C60}"/>
                </a:ext>
              </a:extLst>
            </p:cNvPr>
            <p:cNvSpPr/>
            <p:nvPr/>
          </p:nvSpPr>
          <p:spPr>
            <a:xfrm>
              <a:off x="3729163" y="3265124"/>
              <a:ext cx="2495224" cy="677067"/>
            </a:xfrm>
            <a:custGeom>
              <a:avLst/>
              <a:gdLst/>
              <a:ahLst/>
              <a:cxnLst/>
              <a:rect l="l" t="t" r="r" b="b"/>
              <a:pathLst>
                <a:path w="112753" h="30595" extrusionOk="0">
                  <a:moveTo>
                    <a:pt x="112753" y="1"/>
                  </a:moveTo>
                  <a:lnTo>
                    <a:pt x="40432" y="9068"/>
                  </a:lnTo>
                  <a:lnTo>
                    <a:pt x="2044" y="976"/>
                  </a:lnTo>
                  <a:cubicBezTo>
                    <a:pt x="1927" y="952"/>
                    <a:pt x="1810" y="940"/>
                    <a:pt x="1693" y="940"/>
                  </a:cubicBezTo>
                  <a:cubicBezTo>
                    <a:pt x="1308" y="940"/>
                    <a:pt x="933" y="1070"/>
                    <a:pt x="627" y="1318"/>
                  </a:cubicBezTo>
                  <a:cubicBezTo>
                    <a:pt x="229" y="1641"/>
                    <a:pt x="0" y="2120"/>
                    <a:pt x="0" y="2632"/>
                  </a:cubicBezTo>
                  <a:lnTo>
                    <a:pt x="0" y="19212"/>
                  </a:lnTo>
                  <a:cubicBezTo>
                    <a:pt x="0" y="20231"/>
                    <a:pt x="694" y="21102"/>
                    <a:pt x="1686" y="21333"/>
                  </a:cubicBezTo>
                  <a:lnTo>
                    <a:pt x="40182" y="30561"/>
                  </a:lnTo>
                  <a:lnTo>
                    <a:pt x="40324" y="30594"/>
                  </a:lnTo>
                  <a:lnTo>
                    <a:pt x="112753" y="18754"/>
                  </a:lnTo>
                  <a:lnTo>
                    <a:pt x="112753" y="17283"/>
                  </a:lnTo>
                  <a:lnTo>
                    <a:pt x="40369" y="29115"/>
                  </a:lnTo>
                  <a:lnTo>
                    <a:pt x="2013" y="19919"/>
                  </a:lnTo>
                  <a:cubicBezTo>
                    <a:pt x="1684" y="19842"/>
                    <a:pt x="1452" y="19552"/>
                    <a:pt x="1452" y="19212"/>
                  </a:cubicBezTo>
                  <a:lnTo>
                    <a:pt x="1452" y="2632"/>
                  </a:lnTo>
                  <a:cubicBezTo>
                    <a:pt x="1452" y="2532"/>
                    <a:pt x="1509" y="2472"/>
                    <a:pt x="1542" y="2445"/>
                  </a:cubicBezTo>
                  <a:cubicBezTo>
                    <a:pt x="1570" y="2422"/>
                    <a:pt x="1623" y="2390"/>
                    <a:pt x="1696" y="2390"/>
                  </a:cubicBezTo>
                  <a:cubicBezTo>
                    <a:pt x="1711" y="2390"/>
                    <a:pt x="1727" y="2392"/>
                    <a:pt x="1744" y="2395"/>
                  </a:cubicBezTo>
                  <a:lnTo>
                    <a:pt x="40369" y="10539"/>
                  </a:lnTo>
                  <a:lnTo>
                    <a:pt x="112753" y="1464"/>
                  </a:lnTo>
                  <a:lnTo>
                    <a:pt x="112753"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913;p35">
            <a:extLst>
              <a:ext uri="{FF2B5EF4-FFF2-40B4-BE49-F238E27FC236}">
                <a16:creationId xmlns:a16="http://schemas.microsoft.com/office/drawing/2014/main" id="{736A8858-0FC6-E19E-75C2-5B3148A61BB6}"/>
              </a:ext>
            </a:extLst>
          </p:cNvPr>
          <p:cNvGrpSpPr/>
          <p:nvPr/>
        </p:nvGrpSpPr>
        <p:grpSpPr>
          <a:xfrm>
            <a:off x="5341850" y="3431336"/>
            <a:ext cx="2619395" cy="922314"/>
            <a:chOff x="3582350" y="2465236"/>
            <a:chExt cx="2619395" cy="922314"/>
          </a:xfrm>
        </p:grpSpPr>
        <p:sp>
          <p:nvSpPr>
            <p:cNvPr id="23" name="Google Shape;914;p35">
              <a:extLst>
                <a:ext uri="{FF2B5EF4-FFF2-40B4-BE49-F238E27FC236}">
                  <a16:creationId xmlns:a16="http://schemas.microsoft.com/office/drawing/2014/main" id="{F95F6D5C-0F7E-1251-6FB3-7B39D5B11667}"/>
                </a:ext>
              </a:extLst>
            </p:cNvPr>
            <p:cNvSpPr/>
            <p:nvPr/>
          </p:nvSpPr>
          <p:spPr>
            <a:xfrm>
              <a:off x="3582350" y="2465236"/>
              <a:ext cx="2591556" cy="446716"/>
            </a:xfrm>
            <a:custGeom>
              <a:avLst/>
              <a:gdLst/>
              <a:ahLst/>
              <a:cxnLst/>
              <a:rect l="l" t="t" r="r" b="b"/>
              <a:pathLst>
                <a:path w="117106" h="20186" extrusionOk="0">
                  <a:moveTo>
                    <a:pt x="42309" y="1"/>
                  </a:moveTo>
                  <a:lnTo>
                    <a:pt x="1" y="6876"/>
                  </a:lnTo>
                  <a:lnTo>
                    <a:pt x="1" y="7143"/>
                  </a:lnTo>
                  <a:lnTo>
                    <a:pt x="77588" y="20185"/>
                  </a:lnTo>
                  <a:lnTo>
                    <a:pt x="116949" y="11887"/>
                  </a:lnTo>
                  <a:cubicBezTo>
                    <a:pt x="117105" y="11854"/>
                    <a:pt x="117093" y="11625"/>
                    <a:pt x="116932" y="11610"/>
                  </a:cubicBezTo>
                  <a:lnTo>
                    <a:pt x="42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5;p35">
              <a:extLst>
                <a:ext uri="{FF2B5EF4-FFF2-40B4-BE49-F238E27FC236}">
                  <a16:creationId xmlns:a16="http://schemas.microsoft.com/office/drawing/2014/main" id="{A17F359E-A92B-D09E-4149-50DD93CD877C}"/>
                </a:ext>
              </a:extLst>
            </p:cNvPr>
            <p:cNvSpPr/>
            <p:nvPr/>
          </p:nvSpPr>
          <p:spPr>
            <a:xfrm>
              <a:off x="3582350" y="2616253"/>
              <a:ext cx="2619395" cy="771297"/>
            </a:xfrm>
            <a:custGeom>
              <a:avLst/>
              <a:gdLst/>
              <a:ahLst/>
              <a:cxnLst/>
              <a:rect l="l" t="t" r="r" b="b"/>
              <a:pathLst>
                <a:path w="118364" h="34853" extrusionOk="0">
                  <a:moveTo>
                    <a:pt x="1" y="0"/>
                  </a:moveTo>
                  <a:lnTo>
                    <a:pt x="1" y="1486"/>
                  </a:lnTo>
                  <a:lnTo>
                    <a:pt x="77403" y="14503"/>
                  </a:lnTo>
                  <a:lnTo>
                    <a:pt x="116595" y="6240"/>
                  </a:lnTo>
                  <a:cubicBezTo>
                    <a:pt x="116613" y="6236"/>
                    <a:pt x="116630" y="6235"/>
                    <a:pt x="116647" y="6235"/>
                  </a:cubicBezTo>
                  <a:cubicBezTo>
                    <a:pt x="116719" y="6235"/>
                    <a:pt x="116772" y="6268"/>
                    <a:pt x="116799" y="6290"/>
                  </a:cubicBezTo>
                  <a:cubicBezTo>
                    <a:pt x="116834" y="6317"/>
                    <a:pt x="116891" y="6378"/>
                    <a:pt x="116891" y="6480"/>
                  </a:cubicBezTo>
                  <a:lnTo>
                    <a:pt x="116891" y="23304"/>
                  </a:lnTo>
                  <a:cubicBezTo>
                    <a:pt x="116891" y="23647"/>
                    <a:pt x="116655" y="23943"/>
                    <a:pt x="116322" y="24020"/>
                  </a:cubicBezTo>
                  <a:lnTo>
                    <a:pt x="77403" y="33352"/>
                  </a:lnTo>
                  <a:lnTo>
                    <a:pt x="1" y="17535"/>
                  </a:lnTo>
                  <a:lnTo>
                    <a:pt x="1" y="19026"/>
                  </a:lnTo>
                  <a:lnTo>
                    <a:pt x="77451" y="34852"/>
                  </a:lnTo>
                  <a:lnTo>
                    <a:pt x="77593" y="34819"/>
                  </a:lnTo>
                  <a:lnTo>
                    <a:pt x="116655" y="25456"/>
                  </a:lnTo>
                  <a:cubicBezTo>
                    <a:pt x="117660" y="25223"/>
                    <a:pt x="118364" y="24337"/>
                    <a:pt x="118364" y="23304"/>
                  </a:cubicBezTo>
                  <a:lnTo>
                    <a:pt x="118364" y="6480"/>
                  </a:lnTo>
                  <a:cubicBezTo>
                    <a:pt x="118364" y="5961"/>
                    <a:pt x="118130" y="5474"/>
                    <a:pt x="117726" y="5146"/>
                  </a:cubicBezTo>
                  <a:cubicBezTo>
                    <a:pt x="117416" y="4896"/>
                    <a:pt x="117036" y="4764"/>
                    <a:pt x="116647" y="4764"/>
                  </a:cubicBezTo>
                  <a:cubicBezTo>
                    <a:pt x="116529" y="4764"/>
                    <a:pt x="116409" y="4776"/>
                    <a:pt x="116291" y="4801"/>
                  </a:cubicBezTo>
                  <a:lnTo>
                    <a:pt x="77341" y="1301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6;p35">
              <a:extLst>
                <a:ext uri="{FF2B5EF4-FFF2-40B4-BE49-F238E27FC236}">
                  <a16:creationId xmlns:a16="http://schemas.microsoft.com/office/drawing/2014/main" id="{0068DB93-3C1E-BBE7-F11A-F64F7E6DFA9C}"/>
                </a:ext>
              </a:extLst>
            </p:cNvPr>
            <p:cNvSpPr/>
            <p:nvPr/>
          </p:nvSpPr>
          <p:spPr>
            <a:xfrm>
              <a:off x="3602223" y="2651617"/>
              <a:ext cx="2566925" cy="702738"/>
            </a:xfrm>
            <a:custGeom>
              <a:avLst/>
              <a:gdLst/>
              <a:ahLst/>
              <a:cxnLst/>
              <a:rect l="l" t="t" r="r" b="b"/>
              <a:pathLst>
                <a:path w="115993" h="31755" extrusionOk="0">
                  <a:moveTo>
                    <a:pt x="1" y="0"/>
                  </a:moveTo>
                  <a:lnTo>
                    <a:pt x="1" y="16089"/>
                  </a:lnTo>
                  <a:lnTo>
                    <a:pt x="76505" y="31754"/>
                  </a:lnTo>
                  <a:lnTo>
                    <a:pt x="115424" y="22422"/>
                  </a:lnTo>
                  <a:cubicBezTo>
                    <a:pt x="115757" y="22345"/>
                    <a:pt x="115993" y="22049"/>
                    <a:pt x="115993" y="21706"/>
                  </a:cubicBezTo>
                  <a:lnTo>
                    <a:pt x="115993" y="4882"/>
                  </a:lnTo>
                  <a:cubicBezTo>
                    <a:pt x="115993" y="4780"/>
                    <a:pt x="115936" y="4719"/>
                    <a:pt x="115901" y="4692"/>
                  </a:cubicBezTo>
                  <a:cubicBezTo>
                    <a:pt x="115874" y="4670"/>
                    <a:pt x="115821" y="4637"/>
                    <a:pt x="115749" y="4637"/>
                  </a:cubicBezTo>
                  <a:cubicBezTo>
                    <a:pt x="115732" y="4637"/>
                    <a:pt x="115715" y="4638"/>
                    <a:pt x="115697" y="4642"/>
                  </a:cubicBezTo>
                  <a:lnTo>
                    <a:pt x="76505" y="12905"/>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7;p35">
              <a:extLst>
                <a:ext uri="{FF2B5EF4-FFF2-40B4-BE49-F238E27FC236}">
                  <a16:creationId xmlns:a16="http://schemas.microsoft.com/office/drawing/2014/main" id="{06FAF691-3553-FCD4-CCDD-9339930FAD6A}"/>
                </a:ext>
              </a:extLst>
            </p:cNvPr>
            <p:cNvSpPr/>
            <p:nvPr/>
          </p:nvSpPr>
          <p:spPr>
            <a:xfrm>
              <a:off x="3602223" y="2651617"/>
              <a:ext cx="1726074" cy="702738"/>
            </a:xfrm>
            <a:custGeom>
              <a:avLst/>
              <a:gdLst/>
              <a:ahLst/>
              <a:cxnLst/>
              <a:rect l="l" t="t" r="r" b="b"/>
              <a:pathLst>
                <a:path w="77997" h="31755" extrusionOk="0">
                  <a:moveTo>
                    <a:pt x="1" y="0"/>
                  </a:moveTo>
                  <a:lnTo>
                    <a:pt x="1" y="16089"/>
                  </a:lnTo>
                  <a:lnTo>
                    <a:pt x="76505" y="31754"/>
                  </a:lnTo>
                  <a:cubicBezTo>
                    <a:pt x="77997" y="21624"/>
                    <a:pt x="76505" y="12905"/>
                    <a:pt x="76505" y="1290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8;p35">
              <a:extLst>
                <a:ext uri="{FF2B5EF4-FFF2-40B4-BE49-F238E27FC236}">
                  <a16:creationId xmlns:a16="http://schemas.microsoft.com/office/drawing/2014/main" id="{6E03906E-E20C-1B65-7FC5-5C3DC73C6767}"/>
                </a:ext>
              </a:extLst>
            </p:cNvPr>
            <p:cNvSpPr/>
            <p:nvPr/>
          </p:nvSpPr>
          <p:spPr>
            <a:xfrm>
              <a:off x="3771631" y="2767890"/>
              <a:ext cx="1466444" cy="252658"/>
            </a:xfrm>
            <a:custGeom>
              <a:avLst/>
              <a:gdLst/>
              <a:ahLst/>
              <a:cxnLst/>
              <a:rect l="l" t="t" r="r" b="b"/>
              <a:pathLst>
                <a:path w="66265" h="11417" extrusionOk="0">
                  <a:moveTo>
                    <a:pt x="0" y="1"/>
                  </a:moveTo>
                  <a:lnTo>
                    <a:pt x="0" y="1"/>
                  </a:lnTo>
                  <a:cubicBezTo>
                    <a:pt x="21891" y="4436"/>
                    <a:pt x="44153" y="8266"/>
                    <a:pt x="66264" y="11416"/>
                  </a:cubicBezTo>
                  <a:cubicBezTo>
                    <a:pt x="44374" y="6985"/>
                    <a:pt x="22112" y="3145"/>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5">
              <a:extLst>
                <a:ext uri="{FF2B5EF4-FFF2-40B4-BE49-F238E27FC236}">
                  <a16:creationId xmlns:a16="http://schemas.microsoft.com/office/drawing/2014/main" id="{9AA29F37-86AF-7295-0CEA-7E59888B3135}"/>
                </a:ext>
              </a:extLst>
            </p:cNvPr>
            <p:cNvSpPr/>
            <p:nvPr/>
          </p:nvSpPr>
          <p:spPr>
            <a:xfrm>
              <a:off x="3748438" y="2864621"/>
              <a:ext cx="1102295" cy="181975"/>
            </a:xfrm>
            <a:custGeom>
              <a:avLst/>
              <a:gdLst/>
              <a:ahLst/>
              <a:cxnLst/>
              <a:rect l="l" t="t" r="r" b="b"/>
              <a:pathLst>
                <a:path w="49810" h="8223" extrusionOk="0">
                  <a:moveTo>
                    <a:pt x="0" y="1"/>
                  </a:moveTo>
                  <a:cubicBezTo>
                    <a:pt x="16424" y="3386"/>
                    <a:pt x="33169" y="6145"/>
                    <a:pt x="49809" y="8222"/>
                  </a:cubicBezTo>
                  <a:cubicBezTo>
                    <a:pt x="33383" y="4843"/>
                    <a:pt x="16643" y="2074"/>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5">
              <a:extLst>
                <a:ext uri="{FF2B5EF4-FFF2-40B4-BE49-F238E27FC236}">
                  <a16:creationId xmlns:a16="http://schemas.microsoft.com/office/drawing/2014/main" id="{CC163A0E-2614-A916-BCF5-DBCB251E5E51}"/>
                </a:ext>
              </a:extLst>
            </p:cNvPr>
            <p:cNvSpPr/>
            <p:nvPr/>
          </p:nvSpPr>
          <p:spPr>
            <a:xfrm>
              <a:off x="3630439" y="2973392"/>
              <a:ext cx="1515551" cy="308669"/>
            </a:xfrm>
            <a:custGeom>
              <a:avLst/>
              <a:gdLst/>
              <a:ahLst/>
              <a:cxnLst/>
              <a:rect l="l" t="t" r="r" b="b"/>
              <a:pathLst>
                <a:path w="68484" h="13948" extrusionOk="0">
                  <a:moveTo>
                    <a:pt x="1" y="1"/>
                  </a:moveTo>
                  <a:lnTo>
                    <a:pt x="1" y="1"/>
                  </a:lnTo>
                  <a:cubicBezTo>
                    <a:pt x="22608" y="5274"/>
                    <a:pt x="45616" y="9953"/>
                    <a:pt x="68484" y="13947"/>
                  </a:cubicBezTo>
                  <a:cubicBezTo>
                    <a:pt x="45874" y="8680"/>
                    <a:pt x="22871" y="398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5">
              <a:extLst>
                <a:ext uri="{FF2B5EF4-FFF2-40B4-BE49-F238E27FC236}">
                  <a16:creationId xmlns:a16="http://schemas.microsoft.com/office/drawing/2014/main" id="{A764D502-EE26-0685-E1C7-DD9D15F63A74}"/>
                </a:ext>
              </a:extLst>
            </p:cNvPr>
            <p:cNvSpPr/>
            <p:nvPr/>
          </p:nvSpPr>
          <p:spPr>
            <a:xfrm>
              <a:off x="4006123" y="2987865"/>
              <a:ext cx="1097360" cy="209947"/>
            </a:xfrm>
            <a:custGeom>
              <a:avLst/>
              <a:gdLst/>
              <a:ahLst/>
              <a:cxnLst/>
              <a:rect l="l" t="t" r="r" b="b"/>
              <a:pathLst>
                <a:path w="49587" h="9487" extrusionOk="0">
                  <a:moveTo>
                    <a:pt x="1" y="1"/>
                  </a:moveTo>
                  <a:lnTo>
                    <a:pt x="1" y="1"/>
                  </a:lnTo>
                  <a:cubicBezTo>
                    <a:pt x="16335" y="3803"/>
                    <a:pt x="33003" y="6987"/>
                    <a:pt x="49587" y="9487"/>
                  </a:cubicBezTo>
                  <a:cubicBezTo>
                    <a:pt x="33250" y="5689"/>
                    <a:pt x="16585" y="249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5">
              <a:extLst>
                <a:ext uri="{FF2B5EF4-FFF2-40B4-BE49-F238E27FC236}">
                  <a16:creationId xmlns:a16="http://schemas.microsoft.com/office/drawing/2014/main" id="{2B4960C1-FF5A-3102-AD97-A0496AE75C30}"/>
                </a:ext>
              </a:extLst>
            </p:cNvPr>
            <p:cNvSpPr/>
            <p:nvPr/>
          </p:nvSpPr>
          <p:spPr>
            <a:xfrm>
              <a:off x="6137758" y="2754213"/>
              <a:ext cx="31425" cy="398141"/>
            </a:xfrm>
            <a:custGeom>
              <a:avLst/>
              <a:gdLst/>
              <a:ahLst/>
              <a:cxnLst/>
              <a:rect l="l" t="t" r="r" b="b"/>
              <a:pathLst>
                <a:path w="1420" h="17991" extrusionOk="0">
                  <a:moveTo>
                    <a:pt x="1176" y="1"/>
                  </a:moveTo>
                  <a:cubicBezTo>
                    <a:pt x="1159" y="1"/>
                    <a:pt x="1142" y="2"/>
                    <a:pt x="1124" y="6"/>
                  </a:cubicBezTo>
                  <a:lnTo>
                    <a:pt x="1" y="244"/>
                  </a:lnTo>
                  <a:lnTo>
                    <a:pt x="1" y="17991"/>
                  </a:lnTo>
                  <a:lnTo>
                    <a:pt x="851" y="17786"/>
                  </a:lnTo>
                  <a:cubicBezTo>
                    <a:pt x="1184" y="17709"/>
                    <a:pt x="1420" y="17413"/>
                    <a:pt x="1420" y="17070"/>
                  </a:cubicBezTo>
                  <a:lnTo>
                    <a:pt x="1420" y="246"/>
                  </a:lnTo>
                  <a:cubicBezTo>
                    <a:pt x="1420" y="144"/>
                    <a:pt x="1363" y="83"/>
                    <a:pt x="1328" y="56"/>
                  </a:cubicBezTo>
                  <a:cubicBezTo>
                    <a:pt x="1301" y="34"/>
                    <a:pt x="1248"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5">
              <a:extLst>
                <a:ext uri="{FF2B5EF4-FFF2-40B4-BE49-F238E27FC236}">
                  <a16:creationId xmlns:a16="http://schemas.microsoft.com/office/drawing/2014/main" id="{7436ECF5-1D85-75E2-03D7-D4458921F42C}"/>
                </a:ext>
              </a:extLst>
            </p:cNvPr>
            <p:cNvSpPr/>
            <p:nvPr/>
          </p:nvSpPr>
          <p:spPr>
            <a:xfrm>
              <a:off x="5334981" y="2855548"/>
              <a:ext cx="730644" cy="168808"/>
            </a:xfrm>
            <a:custGeom>
              <a:avLst/>
              <a:gdLst/>
              <a:ahLst/>
              <a:cxnLst/>
              <a:rect l="l" t="t" r="r" b="b"/>
              <a:pathLst>
                <a:path w="33016" h="7628" extrusionOk="0">
                  <a:moveTo>
                    <a:pt x="33015" y="0"/>
                  </a:moveTo>
                  <a:cubicBezTo>
                    <a:pt x="21863" y="1892"/>
                    <a:pt x="10852" y="4432"/>
                    <a:pt x="1" y="7628"/>
                  </a:cubicBezTo>
                  <a:cubicBezTo>
                    <a:pt x="11156" y="5740"/>
                    <a:pt x="22163" y="3190"/>
                    <a:pt x="3301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5">
              <a:extLst>
                <a:ext uri="{FF2B5EF4-FFF2-40B4-BE49-F238E27FC236}">
                  <a16:creationId xmlns:a16="http://schemas.microsoft.com/office/drawing/2014/main" id="{8AC4A33B-2DAE-5764-3A5A-255DD5C4CC45}"/>
                </a:ext>
              </a:extLst>
            </p:cNvPr>
            <p:cNvSpPr/>
            <p:nvPr/>
          </p:nvSpPr>
          <p:spPr>
            <a:xfrm>
              <a:off x="5348414" y="3113698"/>
              <a:ext cx="773466" cy="192332"/>
            </a:xfrm>
            <a:custGeom>
              <a:avLst/>
              <a:gdLst/>
              <a:ahLst/>
              <a:cxnLst/>
              <a:rect l="l" t="t" r="r" b="b"/>
              <a:pathLst>
                <a:path w="34951" h="8691" extrusionOk="0">
                  <a:moveTo>
                    <a:pt x="34950" y="1"/>
                  </a:moveTo>
                  <a:lnTo>
                    <a:pt x="34950" y="1"/>
                  </a:lnTo>
                  <a:cubicBezTo>
                    <a:pt x="23141" y="2251"/>
                    <a:pt x="11486" y="5143"/>
                    <a:pt x="0" y="8691"/>
                  </a:cubicBezTo>
                  <a:cubicBezTo>
                    <a:pt x="11811" y="6445"/>
                    <a:pt x="23462" y="3543"/>
                    <a:pt x="3495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5;p35">
              <a:extLst>
                <a:ext uri="{FF2B5EF4-FFF2-40B4-BE49-F238E27FC236}">
                  <a16:creationId xmlns:a16="http://schemas.microsoft.com/office/drawing/2014/main" id="{F55D1E41-75F6-A3B9-9F05-59A84B98522D}"/>
                </a:ext>
              </a:extLst>
            </p:cNvPr>
            <p:cNvSpPr/>
            <p:nvPr/>
          </p:nvSpPr>
          <p:spPr>
            <a:xfrm>
              <a:off x="5319357" y="3075988"/>
              <a:ext cx="655535" cy="163010"/>
            </a:xfrm>
            <a:custGeom>
              <a:avLst/>
              <a:gdLst/>
              <a:ahLst/>
              <a:cxnLst/>
              <a:rect l="l" t="t" r="r" b="b"/>
              <a:pathLst>
                <a:path w="29622" h="7366" extrusionOk="0">
                  <a:moveTo>
                    <a:pt x="29621" y="0"/>
                  </a:moveTo>
                  <a:cubicBezTo>
                    <a:pt x="19589" y="1809"/>
                    <a:pt x="9712" y="4259"/>
                    <a:pt x="1" y="7365"/>
                  </a:cubicBezTo>
                  <a:cubicBezTo>
                    <a:pt x="10035" y="5563"/>
                    <a:pt x="19910" y="3103"/>
                    <a:pt x="2962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6;p35">
              <a:extLst>
                <a:ext uri="{FF2B5EF4-FFF2-40B4-BE49-F238E27FC236}">
                  <a16:creationId xmlns:a16="http://schemas.microsoft.com/office/drawing/2014/main" id="{8FD90BE8-60E2-61C9-FBA6-D7DBD2350965}"/>
                </a:ext>
              </a:extLst>
            </p:cNvPr>
            <p:cNvSpPr/>
            <p:nvPr/>
          </p:nvSpPr>
          <p:spPr>
            <a:xfrm>
              <a:off x="5459021" y="2938780"/>
              <a:ext cx="655513" cy="163010"/>
            </a:xfrm>
            <a:custGeom>
              <a:avLst/>
              <a:gdLst/>
              <a:ahLst/>
              <a:cxnLst/>
              <a:rect l="l" t="t" r="r" b="b"/>
              <a:pathLst>
                <a:path w="29621" h="7366" extrusionOk="0">
                  <a:moveTo>
                    <a:pt x="29621" y="0"/>
                  </a:moveTo>
                  <a:lnTo>
                    <a:pt x="29621" y="0"/>
                  </a:lnTo>
                  <a:cubicBezTo>
                    <a:pt x="19589" y="1808"/>
                    <a:pt x="9709" y="4259"/>
                    <a:pt x="0" y="7365"/>
                  </a:cubicBezTo>
                  <a:cubicBezTo>
                    <a:pt x="10034" y="5561"/>
                    <a:pt x="19910" y="3100"/>
                    <a:pt x="2962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7;p35">
              <a:extLst>
                <a:ext uri="{FF2B5EF4-FFF2-40B4-BE49-F238E27FC236}">
                  <a16:creationId xmlns:a16="http://schemas.microsoft.com/office/drawing/2014/main" id="{63B5B462-AFEF-6BCE-A5C5-58F9ECB01270}"/>
                </a:ext>
              </a:extLst>
            </p:cNvPr>
            <p:cNvSpPr/>
            <p:nvPr/>
          </p:nvSpPr>
          <p:spPr>
            <a:xfrm>
              <a:off x="5295301" y="2754213"/>
              <a:ext cx="873869" cy="216122"/>
            </a:xfrm>
            <a:custGeom>
              <a:avLst/>
              <a:gdLst/>
              <a:ahLst/>
              <a:cxnLst/>
              <a:rect l="l" t="t" r="r" b="b"/>
              <a:pathLst>
                <a:path w="39488" h="9766" extrusionOk="0">
                  <a:moveTo>
                    <a:pt x="39244" y="1"/>
                  </a:moveTo>
                  <a:cubicBezTo>
                    <a:pt x="39227" y="1"/>
                    <a:pt x="39210" y="2"/>
                    <a:pt x="39192" y="6"/>
                  </a:cubicBezTo>
                  <a:lnTo>
                    <a:pt x="0" y="8269"/>
                  </a:lnTo>
                  <a:cubicBezTo>
                    <a:pt x="0" y="8269"/>
                    <a:pt x="92" y="8805"/>
                    <a:pt x="206" y="9763"/>
                  </a:cubicBezTo>
                  <a:lnTo>
                    <a:pt x="217" y="9765"/>
                  </a:lnTo>
                  <a:lnTo>
                    <a:pt x="39409" y="1502"/>
                  </a:lnTo>
                  <a:cubicBezTo>
                    <a:pt x="39417" y="1501"/>
                    <a:pt x="39425" y="1500"/>
                    <a:pt x="39432" y="1500"/>
                  </a:cubicBezTo>
                  <a:cubicBezTo>
                    <a:pt x="39452" y="1500"/>
                    <a:pt x="39469" y="1505"/>
                    <a:pt x="39488" y="1506"/>
                  </a:cubicBezTo>
                  <a:lnTo>
                    <a:pt x="39488" y="246"/>
                  </a:lnTo>
                  <a:cubicBezTo>
                    <a:pt x="39488" y="144"/>
                    <a:pt x="39431" y="83"/>
                    <a:pt x="39396" y="56"/>
                  </a:cubicBezTo>
                  <a:cubicBezTo>
                    <a:pt x="39369" y="34"/>
                    <a:pt x="39316" y="1"/>
                    <a:pt x="3924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8;p35">
              <a:extLst>
                <a:ext uri="{FF2B5EF4-FFF2-40B4-BE49-F238E27FC236}">
                  <a16:creationId xmlns:a16="http://schemas.microsoft.com/office/drawing/2014/main" id="{FA596DF9-F88F-7CC6-B663-631867C1742A}"/>
                </a:ext>
              </a:extLst>
            </p:cNvPr>
            <p:cNvSpPr/>
            <p:nvPr/>
          </p:nvSpPr>
          <p:spPr>
            <a:xfrm>
              <a:off x="3602223" y="2651617"/>
              <a:ext cx="1697637" cy="318672"/>
            </a:xfrm>
            <a:custGeom>
              <a:avLst/>
              <a:gdLst/>
              <a:ahLst/>
              <a:cxnLst/>
              <a:rect l="l" t="t" r="r" b="b"/>
              <a:pathLst>
                <a:path w="76712" h="14400" extrusionOk="0">
                  <a:moveTo>
                    <a:pt x="1" y="0"/>
                  </a:moveTo>
                  <a:lnTo>
                    <a:pt x="1" y="1525"/>
                  </a:lnTo>
                  <a:lnTo>
                    <a:pt x="76711" y="14399"/>
                  </a:lnTo>
                  <a:cubicBezTo>
                    <a:pt x="76597" y="13441"/>
                    <a:pt x="76505" y="12905"/>
                    <a:pt x="76505" y="12905"/>
                  </a:cubicBezTo>
                  <a:lnTo>
                    <a:pt x="1"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929;p35">
            <a:extLst>
              <a:ext uri="{FF2B5EF4-FFF2-40B4-BE49-F238E27FC236}">
                <a16:creationId xmlns:a16="http://schemas.microsoft.com/office/drawing/2014/main" id="{9BC1620C-257F-A0DD-7D02-D5A828DCB502}"/>
              </a:ext>
            </a:extLst>
          </p:cNvPr>
          <p:cNvGrpSpPr/>
          <p:nvPr/>
        </p:nvGrpSpPr>
        <p:grpSpPr>
          <a:xfrm>
            <a:off x="5455932" y="3252368"/>
            <a:ext cx="2535014" cy="645004"/>
            <a:chOff x="3696432" y="2286268"/>
            <a:chExt cx="2535014" cy="645004"/>
          </a:xfrm>
        </p:grpSpPr>
        <p:sp>
          <p:nvSpPr>
            <p:cNvPr id="40" name="Google Shape;930;p35">
              <a:extLst>
                <a:ext uri="{FF2B5EF4-FFF2-40B4-BE49-F238E27FC236}">
                  <a16:creationId xmlns:a16="http://schemas.microsoft.com/office/drawing/2014/main" id="{6CF4B0F6-F65F-B4E9-FCF6-A64547F592FB}"/>
                </a:ext>
              </a:extLst>
            </p:cNvPr>
            <p:cNvSpPr/>
            <p:nvPr/>
          </p:nvSpPr>
          <p:spPr>
            <a:xfrm>
              <a:off x="3728100" y="2286268"/>
              <a:ext cx="2503346" cy="348216"/>
            </a:xfrm>
            <a:custGeom>
              <a:avLst/>
              <a:gdLst/>
              <a:ahLst/>
              <a:cxnLst/>
              <a:rect l="l" t="t" r="r" b="b"/>
              <a:pathLst>
                <a:path w="113120" h="15735" extrusionOk="0">
                  <a:moveTo>
                    <a:pt x="68648" y="0"/>
                  </a:moveTo>
                  <a:lnTo>
                    <a:pt x="146" y="7436"/>
                  </a:lnTo>
                  <a:cubicBezTo>
                    <a:pt x="142" y="7436"/>
                    <a:pt x="139" y="7437"/>
                    <a:pt x="135" y="7437"/>
                  </a:cubicBezTo>
                  <a:lnTo>
                    <a:pt x="135" y="7437"/>
                  </a:lnTo>
                  <a:lnTo>
                    <a:pt x="130" y="7436"/>
                  </a:lnTo>
                  <a:cubicBezTo>
                    <a:pt x="89" y="7427"/>
                    <a:pt x="59" y="7424"/>
                    <a:pt x="41" y="7424"/>
                  </a:cubicBezTo>
                  <a:cubicBezTo>
                    <a:pt x="0" y="7424"/>
                    <a:pt x="16" y="7439"/>
                    <a:pt x="84" y="7439"/>
                  </a:cubicBezTo>
                  <a:cubicBezTo>
                    <a:pt x="99" y="7439"/>
                    <a:pt x="115" y="7439"/>
                    <a:pt x="135" y="7437"/>
                  </a:cubicBezTo>
                  <a:lnTo>
                    <a:pt x="135" y="7437"/>
                  </a:lnTo>
                  <a:lnTo>
                    <a:pt x="39490" y="15734"/>
                  </a:lnTo>
                  <a:lnTo>
                    <a:pt x="113119" y="6502"/>
                  </a:lnTo>
                  <a:lnTo>
                    <a:pt x="113119" y="6236"/>
                  </a:lnTo>
                  <a:lnTo>
                    <a:pt x="686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1;p35">
              <a:extLst>
                <a:ext uri="{FF2B5EF4-FFF2-40B4-BE49-F238E27FC236}">
                  <a16:creationId xmlns:a16="http://schemas.microsoft.com/office/drawing/2014/main" id="{7DE76B2E-FB22-0D70-27EF-B34CE4B0509F}"/>
                </a:ext>
              </a:extLst>
            </p:cNvPr>
            <p:cNvSpPr/>
            <p:nvPr/>
          </p:nvSpPr>
          <p:spPr>
            <a:xfrm>
              <a:off x="3696432" y="2428633"/>
              <a:ext cx="2531783" cy="502639"/>
            </a:xfrm>
            <a:custGeom>
              <a:avLst/>
              <a:gdLst/>
              <a:ahLst/>
              <a:cxnLst/>
              <a:rect l="l" t="t" r="r" b="b"/>
              <a:pathLst>
                <a:path w="114405" h="22713" extrusionOk="0">
                  <a:moveTo>
                    <a:pt x="114405" y="1"/>
                  </a:moveTo>
                  <a:lnTo>
                    <a:pt x="41023" y="9201"/>
                  </a:lnTo>
                  <a:lnTo>
                    <a:pt x="2073" y="990"/>
                  </a:lnTo>
                  <a:cubicBezTo>
                    <a:pt x="1954" y="965"/>
                    <a:pt x="1834" y="953"/>
                    <a:pt x="1715" y="953"/>
                  </a:cubicBezTo>
                  <a:cubicBezTo>
                    <a:pt x="1102" y="953"/>
                    <a:pt x="513" y="1281"/>
                    <a:pt x="183" y="1886"/>
                  </a:cubicBezTo>
                  <a:cubicBezTo>
                    <a:pt x="50" y="2130"/>
                    <a:pt x="0" y="2411"/>
                    <a:pt x="0" y="2688"/>
                  </a:cubicBezTo>
                  <a:lnTo>
                    <a:pt x="0" y="11164"/>
                  </a:lnTo>
                  <a:cubicBezTo>
                    <a:pt x="0" y="12197"/>
                    <a:pt x="704" y="13083"/>
                    <a:pt x="1711" y="13316"/>
                  </a:cubicBezTo>
                  <a:lnTo>
                    <a:pt x="40771" y="22679"/>
                  </a:lnTo>
                  <a:lnTo>
                    <a:pt x="40913" y="22712"/>
                  </a:lnTo>
                  <a:lnTo>
                    <a:pt x="114405" y="10699"/>
                  </a:lnTo>
                  <a:lnTo>
                    <a:pt x="114405" y="9208"/>
                  </a:lnTo>
                  <a:lnTo>
                    <a:pt x="40961" y="21212"/>
                  </a:lnTo>
                  <a:lnTo>
                    <a:pt x="2042" y="11883"/>
                  </a:lnTo>
                  <a:cubicBezTo>
                    <a:pt x="1708" y="11803"/>
                    <a:pt x="1473" y="11510"/>
                    <a:pt x="1473" y="11164"/>
                  </a:cubicBezTo>
                  <a:lnTo>
                    <a:pt x="1473" y="2670"/>
                  </a:lnTo>
                  <a:cubicBezTo>
                    <a:pt x="1473" y="2568"/>
                    <a:pt x="1529" y="2507"/>
                    <a:pt x="1565" y="2480"/>
                  </a:cubicBezTo>
                  <a:cubicBezTo>
                    <a:pt x="1592" y="2456"/>
                    <a:pt x="1644" y="2424"/>
                    <a:pt x="1716" y="2424"/>
                  </a:cubicBezTo>
                  <a:cubicBezTo>
                    <a:pt x="1732" y="2424"/>
                    <a:pt x="1750" y="2426"/>
                    <a:pt x="1769" y="2430"/>
                  </a:cubicBezTo>
                  <a:lnTo>
                    <a:pt x="40961" y="10693"/>
                  </a:lnTo>
                  <a:lnTo>
                    <a:pt x="114405" y="1486"/>
                  </a:lnTo>
                  <a:lnTo>
                    <a:pt x="114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2;p35">
              <a:extLst>
                <a:ext uri="{FF2B5EF4-FFF2-40B4-BE49-F238E27FC236}">
                  <a16:creationId xmlns:a16="http://schemas.microsoft.com/office/drawing/2014/main" id="{3E340FA6-FB2A-B585-82E7-47933DEFF510}"/>
                </a:ext>
              </a:extLst>
            </p:cNvPr>
            <p:cNvSpPr/>
            <p:nvPr/>
          </p:nvSpPr>
          <p:spPr>
            <a:xfrm>
              <a:off x="3729030" y="2463997"/>
              <a:ext cx="2479312" cy="434080"/>
            </a:xfrm>
            <a:custGeom>
              <a:avLst/>
              <a:gdLst/>
              <a:ahLst/>
              <a:cxnLst/>
              <a:rect l="l" t="t" r="r" b="b"/>
              <a:pathLst>
                <a:path w="112034" h="19615" extrusionOk="0">
                  <a:moveTo>
                    <a:pt x="112034" y="1"/>
                  </a:moveTo>
                  <a:lnTo>
                    <a:pt x="39488" y="9095"/>
                  </a:lnTo>
                  <a:lnTo>
                    <a:pt x="296" y="832"/>
                  </a:lnTo>
                  <a:cubicBezTo>
                    <a:pt x="277" y="828"/>
                    <a:pt x="259" y="826"/>
                    <a:pt x="243" y="826"/>
                  </a:cubicBezTo>
                  <a:cubicBezTo>
                    <a:pt x="171" y="826"/>
                    <a:pt x="119" y="858"/>
                    <a:pt x="92" y="882"/>
                  </a:cubicBezTo>
                  <a:cubicBezTo>
                    <a:pt x="56" y="909"/>
                    <a:pt x="0" y="970"/>
                    <a:pt x="0" y="1072"/>
                  </a:cubicBezTo>
                  <a:lnTo>
                    <a:pt x="0" y="9566"/>
                  </a:lnTo>
                  <a:cubicBezTo>
                    <a:pt x="0" y="9912"/>
                    <a:pt x="235" y="10205"/>
                    <a:pt x="569" y="10285"/>
                  </a:cubicBezTo>
                  <a:lnTo>
                    <a:pt x="39488" y="19614"/>
                  </a:lnTo>
                  <a:lnTo>
                    <a:pt x="112034" y="7760"/>
                  </a:lnTo>
                  <a:lnTo>
                    <a:pt x="1120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3;p35">
              <a:extLst>
                <a:ext uri="{FF2B5EF4-FFF2-40B4-BE49-F238E27FC236}">
                  <a16:creationId xmlns:a16="http://schemas.microsoft.com/office/drawing/2014/main" id="{2EA49A13-5735-B262-C5E4-E4B0E54E615F}"/>
                </a:ext>
              </a:extLst>
            </p:cNvPr>
            <p:cNvSpPr/>
            <p:nvPr/>
          </p:nvSpPr>
          <p:spPr>
            <a:xfrm>
              <a:off x="4569893" y="2463997"/>
              <a:ext cx="1638461" cy="434080"/>
            </a:xfrm>
            <a:custGeom>
              <a:avLst/>
              <a:gdLst/>
              <a:ahLst/>
              <a:cxnLst/>
              <a:rect l="l" t="t" r="r" b="b"/>
              <a:pathLst>
                <a:path w="74038" h="19615" extrusionOk="0">
                  <a:moveTo>
                    <a:pt x="74038" y="1"/>
                  </a:moveTo>
                  <a:lnTo>
                    <a:pt x="1492" y="9095"/>
                  </a:lnTo>
                  <a:cubicBezTo>
                    <a:pt x="1492" y="9095"/>
                    <a:pt x="0" y="9485"/>
                    <a:pt x="1492" y="19614"/>
                  </a:cubicBezTo>
                  <a:lnTo>
                    <a:pt x="74038" y="7760"/>
                  </a:lnTo>
                  <a:lnTo>
                    <a:pt x="74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4;p35">
              <a:extLst>
                <a:ext uri="{FF2B5EF4-FFF2-40B4-BE49-F238E27FC236}">
                  <a16:creationId xmlns:a16="http://schemas.microsoft.com/office/drawing/2014/main" id="{2EB5E975-60C3-6732-26D6-BBACE5099DCF}"/>
                </a:ext>
              </a:extLst>
            </p:cNvPr>
            <p:cNvSpPr/>
            <p:nvPr/>
          </p:nvSpPr>
          <p:spPr>
            <a:xfrm>
              <a:off x="4730514" y="2594211"/>
              <a:ext cx="1427960" cy="224376"/>
            </a:xfrm>
            <a:custGeom>
              <a:avLst/>
              <a:gdLst/>
              <a:ahLst/>
              <a:cxnLst/>
              <a:rect l="l" t="t" r="r" b="b"/>
              <a:pathLst>
                <a:path w="64526" h="10139" extrusionOk="0">
                  <a:moveTo>
                    <a:pt x="64525" y="0"/>
                  </a:moveTo>
                  <a:cubicBezTo>
                    <a:pt x="43001" y="2719"/>
                    <a:pt x="21323" y="6130"/>
                    <a:pt x="1" y="10138"/>
                  </a:cubicBezTo>
                  <a:cubicBezTo>
                    <a:pt x="21525" y="7415"/>
                    <a:pt x="43205" y="4015"/>
                    <a:pt x="64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5;p35">
              <a:extLst>
                <a:ext uri="{FF2B5EF4-FFF2-40B4-BE49-F238E27FC236}">
                  <a16:creationId xmlns:a16="http://schemas.microsoft.com/office/drawing/2014/main" id="{366054C1-27F7-41EC-F298-44982CB3AF5B}"/>
                </a:ext>
              </a:extLst>
            </p:cNvPr>
            <p:cNvSpPr/>
            <p:nvPr/>
          </p:nvSpPr>
          <p:spPr>
            <a:xfrm>
              <a:off x="4973505" y="2558980"/>
              <a:ext cx="1105703" cy="160022"/>
            </a:xfrm>
            <a:custGeom>
              <a:avLst/>
              <a:gdLst/>
              <a:ahLst/>
              <a:cxnLst/>
              <a:rect l="l" t="t" r="r" b="b"/>
              <a:pathLst>
                <a:path w="49964" h="7231" extrusionOk="0">
                  <a:moveTo>
                    <a:pt x="49964" y="1"/>
                  </a:moveTo>
                  <a:lnTo>
                    <a:pt x="49964" y="1"/>
                  </a:lnTo>
                  <a:cubicBezTo>
                    <a:pt x="33286" y="1742"/>
                    <a:pt x="16491" y="4178"/>
                    <a:pt x="1" y="7230"/>
                  </a:cubicBezTo>
                  <a:cubicBezTo>
                    <a:pt x="16681" y="5484"/>
                    <a:pt x="33475" y="3059"/>
                    <a:pt x="49964"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36;p35">
              <a:extLst>
                <a:ext uri="{FF2B5EF4-FFF2-40B4-BE49-F238E27FC236}">
                  <a16:creationId xmlns:a16="http://schemas.microsoft.com/office/drawing/2014/main" id="{DBD9AC12-FD04-52CC-4E89-62F20C1AF0B5}"/>
                </a:ext>
              </a:extLst>
            </p:cNvPr>
            <p:cNvSpPr/>
            <p:nvPr/>
          </p:nvSpPr>
          <p:spPr>
            <a:xfrm>
              <a:off x="3729030" y="2482276"/>
              <a:ext cx="31402" cy="213798"/>
            </a:xfrm>
            <a:custGeom>
              <a:avLst/>
              <a:gdLst/>
              <a:ahLst/>
              <a:cxnLst/>
              <a:rect l="l" t="t" r="r" b="b"/>
              <a:pathLst>
                <a:path w="1419" h="9661" extrusionOk="0">
                  <a:moveTo>
                    <a:pt x="243" y="0"/>
                  </a:moveTo>
                  <a:cubicBezTo>
                    <a:pt x="171" y="0"/>
                    <a:pt x="119" y="32"/>
                    <a:pt x="92" y="56"/>
                  </a:cubicBezTo>
                  <a:cubicBezTo>
                    <a:pt x="56" y="83"/>
                    <a:pt x="0" y="144"/>
                    <a:pt x="0" y="246"/>
                  </a:cubicBezTo>
                  <a:lnTo>
                    <a:pt x="0" y="8740"/>
                  </a:lnTo>
                  <a:cubicBezTo>
                    <a:pt x="0" y="9082"/>
                    <a:pt x="233" y="9377"/>
                    <a:pt x="565" y="9457"/>
                  </a:cubicBezTo>
                  <a:lnTo>
                    <a:pt x="1419" y="9661"/>
                  </a:lnTo>
                  <a:lnTo>
                    <a:pt x="1419" y="244"/>
                  </a:lnTo>
                  <a:lnTo>
                    <a:pt x="296" y="6"/>
                  </a:lnTo>
                  <a:cubicBezTo>
                    <a:pt x="277" y="2"/>
                    <a:pt x="25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37;p35">
              <a:extLst>
                <a:ext uri="{FF2B5EF4-FFF2-40B4-BE49-F238E27FC236}">
                  <a16:creationId xmlns:a16="http://schemas.microsoft.com/office/drawing/2014/main" id="{2FC1F6CB-4F07-7B27-A9EE-921D11117DAC}"/>
                </a:ext>
              </a:extLst>
            </p:cNvPr>
            <p:cNvSpPr/>
            <p:nvPr/>
          </p:nvSpPr>
          <p:spPr>
            <a:xfrm>
              <a:off x="3776322" y="2657415"/>
              <a:ext cx="773466" cy="192332"/>
            </a:xfrm>
            <a:custGeom>
              <a:avLst/>
              <a:gdLst/>
              <a:ahLst/>
              <a:cxnLst/>
              <a:rect l="l" t="t" r="r" b="b"/>
              <a:pathLst>
                <a:path w="34951" h="8691" extrusionOk="0">
                  <a:moveTo>
                    <a:pt x="1" y="1"/>
                  </a:moveTo>
                  <a:lnTo>
                    <a:pt x="1" y="1"/>
                  </a:lnTo>
                  <a:cubicBezTo>
                    <a:pt x="11489" y="3545"/>
                    <a:pt x="23140" y="6447"/>
                    <a:pt x="34951" y="8691"/>
                  </a:cubicBezTo>
                  <a:cubicBezTo>
                    <a:pt x="23465" y="5143"/>
                    <a:pt x="11810" y="2251"/>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38;p35">
              <a:extLst>
                <a:ext uri="{FF2B5EF4-FFF2-40B4-BE49-F238E27FC236}">
                  <a16:creationId xmlns:a16="http://schemas.microsoft.com/office/drawing/2014/main" id="{497F3ED4-796F-239D-8224-53E67A2B8C72}"/>
                </a:ext>
              </a:extLst>
            </p:cNvPr>
            <p:cNvSpPr/>
            <p:nvPr/>
          </p:nvSpPr>
          <p:spPr>
            <a:xfrm>
              <a:off x="3914415" y="2609791"/>
              <a:ext cx="658854" cy="149178"/>
            </a:xfrm>
            <a:custGeom>
              <a:avLst/>
              <a:gdLst/>
              <a:ahLst/>
              <a:cxnLst/>
              <a:rect l="l" t="t" r="r" b="b"/>
              <a:pathLst>
                <a:path w="29772" h="6741" extrusionOk="0">
                  <a:moveTo>
                    <a:pt x="1" y="1"/>
                  </a:moveTo>
                  <a:cubicBezTo>
                    <a:pt x="9776" y="2897"/>
                    <a:pt x="19702" y="5149"/>
                    <a:pt x="29771" y="6741"/>
                  </a:cubicBezTo>
                  <a:cubicBezTo>
                    <a:pt x="19998" y="3838"/>
                    <a:pt x="10070" y="159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39;p35">
              <a:extLst>
                <a:ext uri="{FF2B5EF4-FFF2-40B4-BE49-F238E27FC236}">
                  <a16:creationId xmlns:a16="http://schemas.microsoft.com/office/drawing/2014/main" id="{AAED4525-C330-7189-B7FE-64FD0154E815}"/>
                </a:ext>
              </a:extLst>
            </p:cNvPr>
            <p:cNvSpPr/>
            <p:nvPr/>
          </p:nvSpPr>
          <p:spPr>
            <a:xfrm>
              <a:off x="3729030" y="2482276"/>
              <a:ext cx="873869" cy="216099"/>
            </a:xfrm>
            <a:custGeom>
              <a:avLst/>
              <a:gdLst/>
              <a:ahLst/>
              <a:cxnLst/>
              <a:rect l="l" t="t" r="r" b="b"/>
              <a:pathLst>
                <a:path w="39488" h="9765" extrusionOk="0">
                  <a:moveTo>
                    <a:pt x="243" y="0"/>
                  </a:moveTo>
                  <a:cubicBezTo>
                    <a:pt x="171" y="0"/>
                    <a:pt x="119" y="32"/>
                    <a:pt x="92" y="56"/>
                  </a:cubicBezTo>
                  <a:cubicBezTo>
                    <a:pt x="56" y="83"/>
                    <a:pt x="0" y="144"/>
                    <a:pt x="0" y="246"/>
                  </a:cubicBezTo>
                  <a:lnTo>
                    <a:pt x="0" y="1506"/>
                  </a:lnTo>
                  <a:cubicBezTo>
                    <a:pt x="17" y="1503"/>
                    <a:pt x="34" y="1499"/>
                    <a:pt x="53" y="1499"/>
                  </a:cubicBezTo>
                  <a:cubicBezTo>
                    <a:pt x="61" y="1499"/>
                    <a:pt x="70" y="1500"/>
                    <a:pt x="79" y="1502"/>
                  </a:cubicBezTo>
                  <a:lnTo>
                    <a:pt x="39271" y="9765"/>
                  </a:lnTo>
                  <a:lnTo>
                    <a:pt x="39282" y="9763"/>
                  </a:lnTo>
                  <a:cubicBezTo>
                    <a:pt x="39398" y="8804"/>
                    <a:pt x="39488" y="8269"/>
                    <a:pt x="39488" y="8269"/>
                  </a:cubicBezTo>
                  <a:lnTo>
                    <a:pt x="296" y="6"/>
                  </a:lnTo>
                  <a:cubicBezTo>
                    <a:pt x="277" y="2"/>
                    <a:pt x="259" y="0"/>
                    <a:pt x="243"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0;p35">
              <a:extLst>
                <a:ext uri="{FF2B5EF4-FFF2-40B4-BE49-F238E27FC236}">
                  <a16:creationId xmlns:a16="http://schemas.microsoft.com/office/drawing/2014/main" id="{C0E89062-3F1D-2EE2-41E5-940AC84BE9D9}"/>
                </a:ext>
              </a:extLst>
            </p:cNvPr>
            <p:cNvSpPr/>
            <p:nvPr/>
          </p:nvSpPr>
          <p:spPr>
            <a:xfrm>
              <a:off x="4598330" y="2463997"/>
              <a:ext cx="1610024" cy="234335"/>
            </a:xfrm>
            <a:custGeom>
              <a:avLst/>
              <a:gdLst/>
              <a:ahLst/>
              <a:cxnLst/>
              <a:rect l="l" t="t" r="r" b="b"/>
              <a:pathLst>
                <a:path w="72753" h="10589" extrusionOk="0">
                  <a:moveTo>
                    <a:pt x="72753" y="1"/>
                  </a:moveTo>
                  <a:lnTo>
                    <a:pt x="207" y="9095"/>
                  </a:lnTo>
                  <a:cubicBezTo>
                    <a:pt x="207" y="9095"/>
                    <a:pt x="117" y="9630"/>
                    <a:pt x="1" y="10589"/>
                  </a:cubicBezTo>
                  <a:lnTo>
                    <a:pt x="72536" y="1497"/>
                  </a:lnTo>
                  <a:lnTo>
                    <a:pt x="72536" y="7795"/>
                  </a:lnTo>
                  <a:lnTo>
                    <a:pt x="72753" y="7760"/>
                  </a:lnTo>
                  <a:lnTo>
                    <a:pt x="72753"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1;p35">
              <a:extLst>
                <a:ext uri="{FF2B5EF4-FFF2-40B4-BE49-F238E27FC236}">
                  <a16:creationId xmlns:a16="http://schemas.microsoft.com/office/drawing/2014/main" id="{76EDAC9F-B5BA-9718-A8D8-40D27E78D185}"/>
                </a:ext>
              </a:extLst>
            </p:cNvPr>
            <p:cNvSpPr/>
            <p:nvPr/>
          </p:nvSpPr>
          <p:spPr>
            <a:xfrm>
              <a:off x="3696432" y="2428633"/>
              <a:ext cx="2531783" cy="502639"/>
            </a:xfrm>
            <a:custGeom>
              <a:avLst/>
              <a:gdLst/>
              <a:ahLst/>
              <a:cxnLst/>
              <a:rect l="l" t="t" r="r" b="b"/>
              <a:pathLst>
                <a:path w="114405" h="22713" extrusionOk="0">
                  <a:moveTo>
                    <a:pt x="114405" y="1"/>
                  </a:moveTo>
                  <a:lnTo>
                    <a:pt x="41023" y="9201"/>
                  </a:lnTo>
                  <a:lnTo>
                    <a:pt x="2073" y="990"/>
                  </a:lnTo>
                  <a:cubicBezTo>
                    <a:pt x="1954" y="965"/>
                    <a:pt x="1834" y="953"/>
                    <a:pt x="1715" y="953"/>
                  </a:cubicBezTo>
                  <a:cubicBezTo>
                    <a:pt x="1102" y="953"/>
                    <a:pt x="513" y="1281"/>
                    <a:pt x="183" y="1886"/>
                  </a:cubicBezTo>
                  <a:cubicBezTo>
                    <a:pt x="50" y="2130"/>
                    <a:pt x="0" y="2411"/>
                    <a:pt x="0" y="2688"/>
                  </a:cubicBezTo>
                  <a:lnTo>
                    <a:pt x="0" y="11164"/>
                  </a:lnTo>
                  <a:cubicBezTo>
                    <a:pt x="0" y="12197"/>
                    <a:pt x="704" y="13083"/>
                    <a:pt x="1711" y="13316"/>
                  </a:cubicBezTo>
                  <a:lnTo>
                    <a:pt x="40771" y="22679"/>
                  </a:lnTo>
                  <a:lnTo>
                    <a:pt x="40913" y="22712"/>
                  </a:lnTo>
                  <a:lnTo>
                    <a:pt x="114405" y="10699"/>
                  </a:lnTo>
                  <a:lnTo>
                    <a:pt x="114405" y="9208"/>
                  </a:lnTo>
                  <a:lnTo>
                    <a:pt x="40961" y="21212"/>
                  </a:lnTo>
                  <a:lnTo>
                    <a:pt x="2042" y="11883"/>
                  </a:lnTo>
                  <a:cubicBezTo>
                    <a:pt x="1708" y="11803"/>
                    <a:pt x="1473" y="11510"/>
                    <a:pt x="1473" y="11164"/>
                  </a:cubicBezTo>
                  <a:lnTo>
                    <a:pt x="1473" y="2670"/>
                  </a:lnTo>
                  <a:cubicBezTo>
                    <a:pt x="1473" y="2568"/>
                    <a:pt x="1529" y="2507"/>
                    <a:pt x="1565" y="2480"/>
                  </a:cubicBezTo>
                  <a:cubicBezTo>
                    <a:pt x="1592" y="2456"/>
                    <a:pt x="1644" y="2424"/>
                    <a:pt x="1716" y="2424"/>
                  </a:cubicBezTo>
                  <a:cubicBezTo>
                    <a:pt x="1732" y="2424"/>
                    <a:pt x="1750" y="2426"/>
                    <a:pt x="1769" y="2430"/>
                  </a:cubicBezTo>
                  <a:lnTo>
                    <a:pt x="40961" y="10693"/>
                  </a:lnTo>
                  <a:lnTo>
                    <a:pt x="114405" y="1486"/>
                  </a:lnTo>
                  <a:lnTo>
                    <a:pt x="11440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942;p35">
            <a:extLst>
              <a:ext uri="{FF2B5EF4-FFF2-40B4-BE49-F238E27FC236}">
                <a16:creationId xmlns:a16="http://schemas.microsoft.com/office/drawing/2014/main" id="{867931A1-EC5B-8E61-3B48-FA4229AAB31E}"/>
              </a:ext>
            </a:extLst>
          </p:cNvPr>
          <p:cNvGrpSpPr/>
          <p:nvPr/>
        </p:nvGrpSpPr>
        <p:grpSpPr>
          <a:xfrm>
            <a:off x="5032712" y="2876087"/>
            <a:ext cx="3391290" cy="661022"/>
            <a:chOff x="3273212" y="1681387"/>
            <a:chExt cx="3391290" cy="661022"/>
          </a:xfrm>
        </p:grpSpPr>
        <p:sp>
          <p:nvSpPr>
            <p:cNvPr id="54" name="Google Shape;943;p35">
              <a:extLst>
                <a:ext uri="{FF2B5EF4-FFF2-40B4-BE49-F238E27FC236}">
                  <a16:creationId xmlns:a16="http://schemas.microsoft.com/office/drawing/2014/main" id="{6B83AEC5-7CCA-874D-6BB3-F5EC81820E5F}"/>
                </a:ext>
              </a:extLst>
            </p:cNvPr>
            <p:cNvSpPr/>
            <p:nvPr/>
          </p:nvSpPr>
          <p:spPr>
            <a:xfrm>
              <a:off x="3709599" y="2020224"/>
              <a:ext cx="2629265" cy="260205"/>
            </a:xfrm>
            <a:custGeom>
              <a:avLst/>
              <a:gdLst/>
              <a:ahLst/>
              <a:cxnLst/>
              <a:rect l="l" t="t" r="r" b="b"/>
              <a:pathLst>
                <a:path w="118810" h="11758" extrusionOk="0">
                  <a:moveTo>
                    <a:pt x="41744" y="1"/>
                  </a:moveTo>
                  <a:cubicBezTo>
                    <a:pt x="33470" y="1"/>
                    <a:pt x="22196" y="442"/>
                    <a:pt x="22196" y="442"/>
                  </a:cubicBezTo>
                  <a:lnTo>
                    <a:pt x="1" y="11541"/>
                  </a:lnTo>
                  <a:lnTo>
                    <a:pt x="1" y="11541"/>
                  </a:lnTo>
                  <a:lnTo>
                    <a:pt x="49179" y="6969"/>
                  </a:lnTo>
                  <a:lnTo>
                    <a:pt x="66151" y="7188"/>
                  </a:lnTo>
                  <a:lnTo>
                    <a:pt x="118810" y="11757"/>
                  </a:lnTo>
                  <a:lnTo>
                    <a:pt x="93786" y="4848"/>
                  </a:lnTo>
                  <a:cubicBezTo>
                    <a:pt x="93786" y="4848"/>
                    <a:pt x="72953" y="3846"/>
                    <a:pt x="70640" y="3015"/>
                  </a:cubicBezTo>
                  <a:cubicBezTo>
                    <a:pt x="70081" y="2814"/>
                    <a:pt x="69136" y="2738"/>
                    <a:pt x="68024" y="2738"/>
                  </a:cubicBezTo>
                  <a:cubicBezTo>
                    <a:pt x="64535" y="2738"/>
                    <a:pt x="59404" y="3488"/>
                    <a:pt x="59404" y="3488"/>
                  </a:cubicBezTo>
                  <a:cubicBezTo>
                    <a:pt x="59404" y="3488"/>
                    <a:pt x="56904" y="4655"/>
                    <a:pt x="55404" y="4655"/>
                  </a:cubicBezTo>
                  <a:cubicBezTo>
                    <a:pt x="55191" y="4655"/>
                    <a:pt x="54998" y="4632"/>
                    <a:pt x="54835" y="4578"/>
                  </a:cubicBezTo>
                  <a:cubicBezTo>
                    <a:pt x="53529" y="4142"/>
                    <a:pt x="54594" y="836"/>
                    <a:pt x="48960" y="225"/>
                  </a:cubicBezTo>
                  <a:cubicBezTo>
                    <a:pt x="47441" y="61"/>
                    <a:pt x="44797" y="1"/>
                    <a:pt x="4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4;p35">
              <a:extLst>
                <a:ext uri="{FF2B5EF4-FFF2-40B4-BE49-F238E27FC236}">
                  <a16:creationId xmlns:a16="http://schemas.microsoft.com/office/drawing/2014/main" id="{D8D6B5C1-8791-E2A0-1C9C-8E3F28F1B676}"/>
                </a:ext>
              </a:extLst>
            </p:cNvPr>
            <p:cNvSpPr/>
            <p:nvPr/>
          </p:nvSpPr>
          <p:spPr>
            <a:xfrm>
              <a:off x="4098008" y="1950536"/>
              <a:ext cx="775325" cy="238141"/>
            </a:xfrm>
            <a:custGeom>
              <a:avLst/>
              <a:gdLst/>
              <a:ahLst/>
              <a:cxnLst/>
              <a:rect l="l" t="t" r="r" b="b"/>
              <a:pathLst>
                <a:path w="35035" h="10761" extrusionOk="0">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5;p35">
              <a:extLst>
                <a:ext uri="{FF2B5EF4-FFF2-40B4-BE49-F238E27FC236}">
                  <a16:creationId xmlns:a16="http://schemas.microsoft.com/office/drawing/2014/main" id="{638D716F-829C-FE2D-46C3-A473F49E3755}"/>
                </a:ext>
              </a:extLst>
            </p:cNvPr>
            <p:cNvSpPr/>
            <p:nvPr/>
          </p:nvSpPr>
          <p:spPr>
            <a:xfrm>
              <a:off x="5061251" y="1950536"/>
              <a:ext cx="775302" cy="238141"/>
            </a:xfrm>
            <a:custGeom>
              <a:avLst/>
              <a:gdLst/>
              <a:ahLst/>
              <a:cxnLst/>
              <a:rect l="l" t="t" r="r" b="b"/>
              <a:pathLst>
                <a:path w="35034" h="10761" extrusionOk="0">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6;p35">
              <a:extLst>
                <a:ext uri="{FF2B5EF4-FFF2-40B4-BE49-F238E27FC236}">
                  <a16:creationId xmlns:a16="http://schemas.microsoft.com/office/drawing/2014/main" id="{BFC23A7D-6E04-1988-8C0D-FF3A2FB1059E}"/>
                </a:ext>
              </a:extLst>
            </p:cNvPr>
            <p:cNvSpPr/>
            <p:nvPr/>
          </p:nvSpPr>
          <p:spPr>
            <a:xfrm>
              <a:off x="4098008" y="1950536"/>
              <a:ext cx="775325" cy="238141"/>
            </a:xfrm>
            <a:custGeom>
              <a:avLst/>
              <a:gdLst/>
              <a:ahLst/>
              <a:cxnLst/>
              <a:rect l="l" t="t" r="r" b="b"/>
              <a:pathLst>
                <a:path w="35035" h="10761" extrusionOk="0">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7;p35">
              <a:extLst>
                <a:ext uri="{FF2B5EF4-FFF2-40B4-BE49-F238E27FC236}">
                  <a16:creationId xmlns:a16="http://schemas.microsoft.com/office/drawing/2014/main" id="{76F6018B-FCAF-2505-7968-F8A9E6504384}"/>
                </a:ext>
              </a:extLst>
            </p:cNvPr>
            <p:cNvSpPr/>
            <p:nvPr/>
          </p:nvSpPr>
          <p:spPr>
            <a:xfrm>
              <a:off x="5061251" y="1950536"/>
              <a:ext cx="775302" cy="238141"/>
            </a:xfrm>
            <a:custGeom>
              <a:avLst/>
              <a:gdLst/>
              <a:ahLst/>
              <a:cxnLst/>
              <a:rect l="l" t="t" r="r" b="b"/>
              <a:pathLst>
                <a:path w="35034" h="10761" extrusionOk="0">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8;p35">
              <a:extLst>
                <a:ext uri="{FF2B5EF4-FFF2-40B4-BE49-F238E27FC236}">
                  <a16:creationId xmlns:a16="http://schemas.microsoft.com/office/drawing/2014/main" id="{E3918B46-8FA6-D86A-AE60-5E1CF848F98E}"/>
                </a:ext>
              </a:extLst>
            </p:cNvPr>
            <p:cNvSpPr/>
            <p:nvPr/>
          </p:nvSpPr>
          <p:spPr>
            <a:xfrm>
              <a:off x="3491018" y="1681387"/>
              <a:ext cx="1480917" cy="491242"/>
            </a:xfrm>
            <a:custGeom>
              <a:avLst/>
              <a:gdLst/>
              <a:ahLst/>
              <a:cxnLst/>
              <a:rect l="l" t="t" r="r" b="b"/>
              <a:pathLst>
                <a:path w="66919" h="22198" extrusionOk="0">
                  <a:moveTo>
                    <a:pt x="51333" y="1"/>
                  </a:moveTo>
                  <a:cubicBezTo>
                    <a:pt x="45311" y="1"/>
                    <a:pt x="37917" y="2937"/>
                    <a:pt x="30369" y="5796"/>
                  </a:cubicBezTo>
                  <a:cubicBezTo>
                    <a:pt x="22075" y="8938"/>
                    <a:pt x="14450" y="9405"/>
                    <a:pt x="10649" y="9405"/>
                  </a:cubicBezTo>
                  <a:cubicBezTo>
                    <a:pt x="9041" y="9405"/>
                    <a:pt x="8117" y="9321"/>
                    <a:pt x="8117" y="9321"/>
                  </a:cubicBezTo>
                  <a:cubicBezTo>
                    <a:pt x="6717" y="12659"/>
                    <a:pt x="0" y="18641"/>
                    <a:pt x="0" y="18641"/>
                  </a:cubicBezTo>
                  <a:cubicBezTo>
                    <a:pt x="165" y="18700"/>
                    <a:pt x="477" y="18727"/>
                    <a:pt x="917" y="18727"/>
                  </a:cubicBezTo>
                  <a:cubicBezTo>
                    <a:pt x="7058" y="18727"/>
                    <a:pt x="38300" y="13280"/>
                    <a:pt x="48095" y="10519"/>
                  </a:cubicBezTo>
                  <a:cubicBezTo>
                    <a:pt x="49059" y="10247"/>
                    <a:pt x="50004" y="10124"/>
                    <a:pt x="50927" y="10124"/>
                  </a:cubicBezTo>
                  <a:cubicBezTo>
                    <a:pt x="60051" y="10124"/>
                    <a:pt x="66919" y="22197"/>
                    <a:pt x="66919" y="22197"/>
                  </a:cubicBezTo>
                  <a:cubicBezTo>
                    <a:pt x="66919" y="22197"/>
                    <a:pt x="66381" y="10015"/>
                    <a:pt x="59991" y="3340"/>
                  </a:cubicBezTo>
                  <a:cubicBezTo>
                    <a:pt x="57687" y="934"/>
                    <a:pt x="54728" y="1"/>
                    <a:pt x="51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9;p35">
              <a:extLst>
                <a:ext uri="{FF2B5EF4-FFF2-40B4-BE49-F238E27FC236}">
                  <a16:creationId xmlns:a16="http://schemas.microsoft.com/office/drawing/2014/main" id="{0BF9BCF4-1513-4364-910D-7EA35BEB0B62}"/>
                </a:ext>
              </a:extLst>
            </p:cNvPr>
            <p:cNvSpPr/>
            <p:nvPr/>
          </p:nvSpPr>
          <p:spPr>
            <a:xfrm>
              <a:off x="3389396" y="1859868"/>
              <a:ext cx="1582538" cy="427795"/>
            </a:xfrm>
            <a:custGeom>
              <a:avLst/>
              <a:gdLst/>
              <a:ahLst/>
              <a:cxnLst/>
              <a:rect l="l" t="t" r="r" b="b"/>
              <a:pathLst>
                <a:path w="71511" h="19331" extrusionOk="0">
                  <a:moveTo>
                    <a:pt x="55570" y="0"/>
                  </a:moveTo>
                  <a:cubicBezTo>
                    <a:pt x="55024" y="0"/>
                    <a:pt x="54460" y="20"/>
                    <a:pt x="53876" y="60"/>
                  </a:cubicBezTo>
                  <a:cubicBezTo>
                    <a:pt x="37642" y="1194"/>
                    <a:pt x="23695" y="10292"/>
                    <a:pt x="4592" y="10576"/>
                  </a:cubicBezTo>
                  <a:lnTo>
                    <a:pt x="0" y="19330"/>
                  </a:lnTo>
                  <a:cubicBezTo>
                    <a:pt x="0" y="19330"/>
                    <a:pt x="25243" y="17218"/>
                    <a:pt x="46203" y="11899"/>
                  </a:cubicBezTo>
                  <a:cubicBezTo>
                    <a:pt x="49523" y="11056"/>
                    <a:pt x="52489" y="10696"/>
                    <a:pt x="55074" y="10696"/>
                  </a:cubicBezTo>
                  <a:cubicBezTo>
                    <a:pt x="60988" y="10696"/>
                    <a:pt x="64905" y="12578"/>
                    <a:pt x="66496" y="14857"/>
                  </a:cubicBezTo>
                  <a:cubicBezTo>
                    <a:pt x="66496" y="14857"/>
                    <a:pt x="64842" y="9138"/>
                    <a:pt x="57841" y="8371"/>
                  </a:cubicBezTo>
                  <a:cubicBezTo>
                    <a:pt x="56791" y="8257"/>
                    <a:pt x="55722" y="8204"/>
                    <a:pt x="54642" y="8204"/>
                  </a:cubicBezTo>
                  <a:cubicBezTo>
                    <a:pt x="47469" y="8204"/>
                    <a:pt x="39826" y="10508"/>
                    <a:pt x="34346" y="12094"/>
                  </a:cubicBezTo>
                  <a:cubicBezTo>
                    <a:pt x="41465" y="9913"/>
                    <a:pt x="49005" y="6627"/>
                    <a:pt x="55148" y="6627"/>
                  </a:cubicBezTo>
                  <a:cubicBezTo>
                    <a:pt x="56063" y="6627"/>
                    <a:pt x="56948" y="6700"/>
                    <a:pt x="57795" y="6861"/>
                  </a:cubicBezTo>
                  <a:cubicBezTo>
                    <a:pt x="65773" y="8371"/>
                    <a:pt x="66681" y="14605"/>
                    <a:pt x="66681" y="14605"/>
                  </a:cubicBezTo>
                  <a:lnTo>
                    <a:pt x="71511" y="14132"/>
                  </a:lnTo>
                  <a:cubicBezTo>
                    <a:pt x="71511" y="14132"/>
                    <a:pt x="70209" y="0"/>
                    <a:pt x="5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0;p35">
              <a:extLst>
                <a:ext uri="{FF2B5EF4-FFF2-40B4-BE49-F238E27FC236}">
                  <a16:creationId xmlns:a16="http://schemas.microsoft.com/office/drawing/2014/main" id="{BEB191F9-4C36-2DF1-C8A6-D710CBEA9654}"/>
                </a:ext>
              </a:extLst>
            </p:cNvPr>
            <p:cNvSpPr/>
            <p:nvPr/>
          </p:nvSpPr>
          <p:spPr>
            <a:xfrm>
              <a:off x="4962617" y="1681387"/>
              <a:ext cx="1480940" cy="491242"/>
            </a:xfrm>
            <a:custGeom>
              <a:avLst/>
              <a:gdLst/>
              <a:ahLst/>
              <a:cxnLst/>
              <a:rect l="l" t="t" r="r" b="b"/>
              <a:pathLst>
                <a:path w="66920" h="22198" extrusionOk="0">
                  <a:moveTo>
                    <a:pt x="15586" y="1"/>
                  </a:moveTo>
                  <a:cubicBezTo>
                    <a:pt x="12192" y="1"/>
                    <a:pt x="9233" y="934"/>
                    <a:pt x="6928" y="3340"/>
                  </a:cubicBezTo>
                  <a:cubicBezTo>
                    <a:pt x="538" y="10015"/>
                    <a:pt x="1" y="22197"/>
                    <a:pt x="1" y="22197"/>
                  </a:cubicBezTo>
                  <a:cubicBezTo>
                    <a:pt x="1" y="22197"/>
                    <a:pt x="6869" y="10124"/>
                    <a:pt x="15993" y="10124"/>
                  </a:cubicBezTo>
                  <a:cubicBezTo>
                    <a:pt x="16915" y="10124"/>
                    <a:pt x="17861" y="10247"/>
                    <a:pt x="18825" y="10519"/>
                  </a:cubicBezTo>
                  <a:cubicBezTo>
                    <a:pt x="28620" y="13280"/>
                    <a:pt x="59861" y="18727"/>
                    <a:pt x="66003" y="18727"/>
                  </a:cubicBezTo>
                  <a:cubicBezTo>
                    <a:pt x="66443" y="18727"/>
                    <a:pt x="66754" y="18700"/>
                    <a:pt x="66919" y="18641"/>
                  </a:cubicBezTo>
                  <a:cubicBezTo>
                    <a:pt x="66919" y="18641"/>
                    <a:pt x="60202" y="12659"/>
                    <a:pt x="58804" y="9321"/>
                  </a:cubicBezTo>
                  <a:cubicBezTo>
                    <a:pt x="58804" y="9321"/>
                    <a:pt x="57881" y="9405"/>
                    <a:pt x="56272" y="9405"/>
                  </a:cubicBezTo>
                  <a:cubicBezTo>
                    <a:pt x="52471" y="9405"/>
                    <a:pt x="44845" y="8938"/>
                    <a:pt x="36551" y="5796"/>
                  </a:cubicBezTo>
                  <a:cubicBezTo>
                    <a:pt x="29003" y="2937"/>
                    <a:pt x="21609" y="1"/>
                    <a:pt x="15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1;p35">
              <a:extLst>
                <a:ext uri="{FF2B5EF4-FFF2-40B4-BE49-F238E27FC236}">
                  <a16:creationId xmlns:a16="http://schemas.microsoft.com/office/drawing/2014/main" id="{FBD98769-6E03-DB7F-ED04-59EAA4377DC6}"/>
                </a:ext>
              </a:extLst>
            </p:cNvPr>
            <p:cNvSpPr/>
            <p:nvPr/>
          </p:nvSpPr>
          <p:spPr>
            <a:xfrm>
              <a:off x="4962617" y="1859868"/>
              <a:ext cx="1590527" cy="425383"/>
            </a:xfrm>
            <a:custGeom>
              <a:avLst/>
              <a:gdLst/>
              <a:ahLst/>
              <a:cxnLst/>
              <a:rect l="l" t="t" r="r" b="b"/>
              <a:pathLst>
                <a:path w="71872" h="19222" extrusionOk="0">
                  <a:moveTo>
                    <a:pt x="15942" y="0"/>
                  </a:moveTo>
                  <a:cubicBezTo>
                    <a:pt x="1302" y="0"/>
                    <a:pt x="1" y="14132"/>
                    <a:pt x="1" y="14132"/>
                  </a:cubicBezTo>
                  <a:lnTo>
                    <a:pt x="4830" y="14605"/>
                  </a:lnTo>
                  <a:cubicBezTo>
                    <a:pt x="4830" y="14605"/>
                    <a:pt x="5739" y="8371"/>
                    <a:pt x="13716" y="6861"/>
                  </a:cubicBezTo>
                  <a:cubicBezTo>
                    <a:pt x="14564" y="6700"/>
                    <a:pt x="15448" y="6627"/>
                    <a:pt x="16364" y="6627"/>
                  </a:cubicBezTo>
                  <a:cubicBezTo>
                    <a:pt x="22507" y="6627"/>
                    <a:pt x="30047" y="9913"/>
                    <a:pt x="37166" y="12094"/>
                  </a:cubicBezTo>
                  <a:cubicBezTo>
                    <a:pt x="31688" y="10508"/>
                    <a:pt x="24043" y="8204"/>
                    <a:pt x="16870" y="8204"/>
                  </a:cubicBezTo>
                  <a:cubicBezTo>
                    <a:pt x="15790" y="8204"/>
                    <a:pt x="14720" y="8257"/>
                    <a:pt x="13670" y="8371"/>
                  </a:cubicBezTo>
                  <a:cubicBezTo>
                    <a:pt x="6670" y="9138"/>
                    <a:pt x="5016" y="14857"/>
                    <a:pt x="5016" y="14857"/>
                  </a:cubicBezTo>
                  <a:cubicBezTo>
                    <a:pt x="6606" y="12578"/>
                    <a:pt x="10524" y="10696"/>
                    <a:pt x="16438" y="10696"/>
                  </a:cubicBezTo>
                  <a:cubicBezTo>
                    <a:pt x="19023" y="10696"/>
                    <a:pt x="21989" y="11056"/>
                    <a:pt x="25309" y="11899"/>
                  </a:cubicBezTo>
                  <a:cubicBezTo>
                    <a:pt x="46268" y="17218"/>
                    <a:pt x="71872" y="19222"/>
                    <a:pt x="71872" y="19222"/>
                  </a:cubicBezTo>
                  <a:lnTo>
                    <a:pt x="66919" y="10576"/>
                  </a:lnTo>
                  <a:cubicBezTo>
                    <a:pt x="47818" y="10292"/>
                    <a:pt x="33870" y="1194"/>
                    <a:pt x="17635" y="60"/>
                  </a:cubicBezTo>
                  <a:cubicBezTo>
                    <a:pt x="17052" y="20"/>
                    <a:pt x="16488" y="0"/>
                    <a:pt x="15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2;p35">
              <a:extLst>
                <a:ext uri="{FF2B5EF4-FFF2-40B4-BE49-F238E27FC236}">
                  <a16:creationId xmlns:a16="http://schemas.microsoft.com/office/drawing/2014/main" id="{9AC7A8B9-4CA6-FA28-36DA-C160047EEE61}"/>
                </a:ext>
              </a:extLst>
            </p:cNvPr>
            <p:cNvSpPr/>
            <p:nvPr/>
          </p:nvSpPr>
          <p:spPr>
            <a:xfrm>
              <a:off x="4845459" y="2158627"/>
              <a:ext cx="243651" cy="55812"/>
            </a:xfrm>
            <a:custGeom>
              <a:avLst/>
              <a:gdLst/>
              <a:ahLst/>
              <a:cxnLst/>
              <a:rect l="l" t="t" r="r" b="b"/>
              <a:pathLst>
                <a:path w="11010" h="2522" extrusionOk="0">
                  <a:moveTo>
                    <a:pt x="5505" y="1"/>
                  </a:moveTo>
                  <a:cubicBezTo>
                    <a:pt x="5209" y="26"/>
                    <a:pt x="4843" y="59"/>
                    <a:pt x="4530" y="92"/>
                  </a:cubicBezTo>
                  <a:cubicBezTo>
                    <a:pt x="4389" y="109"/>
                    <a:pt x="4259" y="126"/>
                    <a:pt x="4153" y="140"/>
                  </a:cubicBezTo>
                  <a:cubicBezTo>
                    <a:pt x="3547" y="232"/>
                    <a:pt x="1" y="415"/>
                    <a:pt x="1" y="415"/>
                  </a:cubicBezTo>
                  <a:lnTo>
                    <a:pt x="140" y="2522"/>
                  </a:lnTo>
                  <a:cubicBezTo>
                    <a:pt x="140" y="2522"/>
                    <a:pt x="1913" y="2247"/>
                    <a:pt x="2241" y="2247"/>
                  </a:cubicBezTo>
                  <a:cubicBezTo>
                    <a:pt x="2463" y="2247"/>
                    <a:pt x="4339" y="2034"/>
                    <a:pt x="5505" y="1899"/>
                  </a:cubicBezTo>
                  <a:cubicBezTo>
                    <a:pt x="6672" y="2034"/>
                    <a:pt x="8547" y="2247"/>
                    <a:pt x="8770" y="2247"/>
                  </a:cubicBezTo>
                  <a:cubicBezTo>
                    <a:pt x="9097" y="2247"/>
                    <a:pt x="10870" y="2522"/>
                    <a:pt x="10870" y="2522"/>
                  </a:cubicBezTo>
                  <a:lnTo>
                    <a:pt x="11010" y="415"/>
                  </a:lnTo>
                  <a:cubicBezTo>
                    <a:pt x="11010" y="415"/>
                    <a:pt x="7464" y="232"/>
                    <a:pt x="6857" y="140"/>
                  </a:cubicBezTo>
                  <a:cubicBezTo>
                    <a:pt x="6751" y="126"/>
                    <a:pt x="6622" y="109"/>
                    <a:pt x="6482" y="92"/>
                  </a:cubicBezTo>
                  <a:cubicBezTo>
                    <a:pt x="6168" y="59"/>
                    <a:pt x="5803" y="26"/>
                    <a:pt x="5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53;p35">
              <a:extLst>
                <a:ext uri="{FF2B5EF4-FFF2-40B4-BE49-F238E27FC236}">
                  <a16:creationId xmlns:a16="http://schemas.microsoft.com/office/drawing/2014/main" id="{87FFC4B6-77A2-BECF-AE98-B36B43F244A8}"/>
                </a:ext>
              </a:extLst>
            </p:cNvPr>
            <p:cNvGrpSpPr/>
            <p:nvPr/>
          </p:nvGrpSpPr>
          <p:grpSpPr>
            <a:xfrm>
              <a:off x="3273212" y="2141778"/>
              <a:ext cx="3391290" cy="200631"/>
              <a:chOff x="3273212" y="2141778"/>
              <a:chExt cx="3391290" cy="200631"/>
            </a:xfrm>
          </p:grpSpPr>
          <p:sp>
            <p:nvSpPr>
              <p:cNvPr id="69" name="Google Shape;954;p35">
                <a:extLst>
                  <a:ext uri="{FF2B5EF4-FFF2-40B4-BE49-F238E27FC236}">
                    <a16:creationId xmlns:a16="http://schemas.microsoft.com/office/drawing/2014/main" id="{B4E0D553-8183-4350-B042-7EA900C979B1}"/>
                  </a:ext>
                </a:extLst>
              </p:cNvPr>
              <p:cNvSpPr/>
              <p:nvPr/>
            </p:nvSpPr>
            <p:spPr>
              <a:xfrm>
                <a:off x="3273212" y="2141800"/>
                <a:ext cx="1746765" cy="200343"/>
              </a:xfrm>
              <a:custGeom>
                <a:avLst/>
                <a:gdLst/>
                <a:ahLst/>
                <a:cxnLst/>
                <a:rect l="l" t="t" r="r" b="b"/>
                <a:pathLst>
                  <a:path w="78932" h="9053" extrusionOk="0">
                    <a:moveTo>
                      <a:pt x="69975" y="0"/>
                    </a:moveTo>
                    <a:cubicBezTo>
                      <a:pt x="69932" y="0"/>
                      <a:pt x="69889" y="2"/>
                      <a:pt x="69846" y="6"/>
                    </a:cubicBezTo>
                    <a:lnTo>
                      <a:pt x="0" y="6096"/>
                    </a:lnTo>
                    <a:lnTo>
                      <a:pt x="0" y="9052"/>
                    </a:lnTo>
                    <a:lnTo>
                      <a:pt x="69187" y="3018"/>
                    </a:lnTo>
                    <a:cubicBezTo>
                      <a:pt x="70467" y="4933"/>
                      <a:pt x="72375" y="6060"/>
                      <a:pt x="74377" y="6060"/>
                    </a:cubicBezTo>
                    <a:lnTo>
                      <a:pt x="77461" y="6060"/>
                    </a:lnTo>
                    <a:cubicBezTo>
                      <a:pt x="78273" y="6060"/>
                      <a:pt x="78932" y="5402"/>
                      <a:pt x="78932" y="4589"/>
                    </a:cubicBezTo>
                    <a:cubicBezTo>
                      <a:pt x="78932" y="3775"/>
                      <a:pt x="78273" y="3116"/>
                      <a:pt x="77461" y="3116"/>
                    </a:cubicBezTo>
                    <a:lnTo>
                      <a:pt x="74377" y="3116"/>
                    </a:lnTo>
                    <a:cubicBezTo>
                      <a:pt x="73271" y="3116"/>
                      <a:pt x="72210" y="2383"/>
                      <a:pt x="71463" y="1106"/>
                    </a:cubicBezTo>
                    <a:lnTo>
                      <a:pt x="71244" y="731"/>
                    </a:lnTo>
                    <a:cubicBezTo>
                      <a:pt x="70980" y="275"/>
                      <a:pt x="70493" y="0"/>
                      <a:pt x="69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p35">
                <a:extLst>
                  <a:ext uri="{FF2B5EF4-FFF2-40B4-BE49-F238E27FC236}">
                    <a16:creationId xmlns:a16="http://schemas.microsoft.com/office/drawing/2014/main" id="{2ACB554C-D2AE-745C-1148-44E6BD60D716}"/>
                  </a:ext>
                </a:extLst>
              </p:cNvPr>
              <p:cNvSpPr/>
              <p:nvPr/>
            </p:nvSpPr>
            <p:spPr>
              <a:xfrm>
                <a:off x="4914572" y="2141778"/>
                <a:ext cx="1749930" cy="200631"/>
              </a:xfrm>
              <a:custGeom>
                <a:avLst/>
                <a:gdLst/>
                <a:ahLst/>
                <a:cxnLst/>
                <a:rect l="l" t="t" r="r" b="b"/>
                <a:pathLst>
                  <a:path w="79075" h="9066" extrusionOk="0">
                    <a:moveTo>
                      <a:pt x="8955" y="1"/>
                    </a:moveTo>
                    <a:cubicBezTo>
                      <a:pt x="8436" y="1"/>
                      <a:pt x="7954" y="277"/>
                      <a:pt x="7689" y="730"/>
                    </a:cubicBezTo>
                    <a:lnTo>
                      <a:pt x="7470" y="1107"/>
                    </a:lnTo>
                    <a:cubicBezTo>
                      <a:pt x="6724" y="2384"/>
                      <a:pt x="5662" y="3117"/>
                      <a:pt x="4555" y="3117"/>
                    </a:cubicBezTo>
                    <a:lnTo>
                      <a:pt x="1472" y="3117"/>
                    </a:lnTo>
                    <a:cubicBezTo>
                      <a:pt x="659" y="3117"/>
                      <a:pt x="1" y="3776"/>
                      <a:pt x="1" y="4590"/>
                    </a:cubicBezTo>
                    <a:cubicBezTo>
                      <a:pt x="1" y="5403"/>
                      <a:pt x="659" y="6061"/>
                      <a:pt x="1472" y="6061"/>
                    </a:cubicBezTo>
                    <a:lnTo>
                      <a:pt x="4555" y="6061"/>
                    </a:lnTo>
                    <a:cubicBezTo>
                      <a:pt x="6558" y="6061"/>
                      <a:pt x="8468" y="4934"/>
                      <a:pt x="9745" y="3019"/>
                    </a:cubicBezTo>
                    <a:lnTo>
                      <a:pt x="79074" y="9066"/>
                    </a:lnTo>
                    <a:lnTo>
                      <a:pt x="79074" y="6109"/>
                    </a:lnTo>
                    <a:lnTo>
                      <a:pt x="9089" y="7"/>
                    </a:lnTo>
                    <a:cubicBezTo>
                      <a:pt x="9044" y="3"/>
                      <a:pt x="8999"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956;p35">
              <a:extLst>
                <a:ext uri="{FF2B5EF4-FFF2-40B4-BE49-F238E27FC236}">
                  <a16:creationId xmlns:a16="http://schemas.microsoft.com/office/drawing/2014/main" id="{261879CC-41D0-5258-B7F9-3A8728EBAE7F}"/>
                </a:ext>
              </a:extLst>
            </p:cNvPr>
            <p:cNvSpPr/>
            <p:nvPr/>
          </p:nvSpPr>
          <p:spPr>
            <a:xfrm>
              <a:off x="4617318" y="1965186"/>
              <a:ext cx="284968" cy="220813"/>
            </a:xfrm>
            <a:custGeom>
              <a:avLst/>
              <a:gdLst/>
              <a:ahLst/>
              <a:cxnLst/>
              <a:rect l="l" t="t" r="r" b="b"/>
              <a:pathLst>
                <a:path w="12877" h="9978" extrusionOk="0">
                  <a:moveTo>
                    <a:pt x="686" y="1"/>
                  </a:moveTo>
                  <a:cubicBezTo>
                    <a:pt x="452" y="1"/>
                    <a:pt x="224" y="9"/>
                    <a:pt x="1" y="25"/>
                  </a:cubicBezTo>
                  <a:cubicBezTo>
                    <a:pt x="12" y="25"/>
                    <a:pt x="22" y="25"/>
                    <a:pt x="33" y="25"/>
                  </a:cubicBezTo>
                  <a:cubicBezTo>
                    <a:pt x="4374" y="25"/>
                    <a:pt x="11403" y="3383"/>
                    <a:pt x="12035" y="9977"/>
                  </a:cubicBezTo>
                  <a:cubicBezTo>
                    <a:pt x="12035" y="9977"/>
                    <a:pt x="12877" y="9967"/>
                    <a:pt x="12877" y="9967"/>
                  </a:cubicBezTo>
                  <a:cubicBezTo>
                    <a:pt x="12093" y="3156"/>
                    <a:pt x="5351" y="1"/>
                    <a:pt x="68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7;p35">
              <a:extLst>
                <a:ext uri="{FF2B5EF4-FFF2-40B4-BE49-F238E27FC236}">
                  <a16:creationId xmlns:a16="http://schemas.microsoft.com/office/drawing/2014/main" id="{9B6078F7-621D-BDF7-80DF-C1A6C4D27539}"/>
                </a:ext>
              </a:extLst>
            </p:cNvPr>
            <p:cNvSpPr/>
            <p:nvPr/>
          </p:nvSpPr>
          <p:spPr>
            <a:xfrm>
              <a:off x="3513193" y="1911653"/>
              <a:ext cx="1099994" cy="230130"/>
            </a:xfrm>
            <a:custGeom>
              <a:avLst/>
              <a:gdLst/>
              <a:ahLst/>
              <a:cxnLst/>
              <a:rect l="l" t="t" r="r" b="b"/>
              <a:pathLst>
                <a:path w="49706" h="10399" extrusionOk="0">
                  <a:moveTo>
                    <a:pt x="46644" y="0"/>
                  </a:moveTo>
                  <a:cubicBezTo>
                    <a:pt x="43456" y="0"/>
                    <a:pt x="40261" y="706"/>
                    <a:pt x="37136" y="1466"/>
                  </a:cubicBezTo>
                  <a:cubicBezTo>
                    <a:pt x="32994" y="2523"/>
                    <a:pt x="28906" y="3879"/>
                    <a:pt x="24823" y="5206"/>
                  </a:cubicBezTo>
                  <a:cubicBezTo>
                    <a:pt x="16693" y="8079"/>
                    <a:pt x="8382" y="9702"/>
                    <a:pt x="0" y="10375"/>
                  </a:cubicBezTo>
                  <a:cubicBezTo>
                    <a:pt x="568" y="10390"/>
                    <a:pt x="1135" y="10398"/>
                    <a:pt x="1703" y="10398"/>
                  </a:cubicBezTo>
                  <a:cubicBezTo>
                    <a:pt x="9558" y="10398"/>
                    <a:pt x="17422" y="8955"/>
                    <a:pt x="25023" y="6308"/>
                  </a:cubicBezTo>
                  <a:cubicBezTo>
                    <a:pt x="29106" y="4963"/>
                    <a:pt x="33173" y="3562"/>
                    <a:pt x="37267" y="2335"/>
                  </a:cubicBezTo>
                  <a:cubicBezTo>
                    <a:pt x="41014" y="1273"/>
                    <a:pt x="44797" y="211"/>
                    <a:pt x="48637" y="211"/>
                  </a:cubicBezTo>
                  <a:cubicBezTo>
                    <a:pt x="48992" y="211"/>
                    <a:pt x="49349" y="220"/>
                    <a:pt x="49705" y="239"/>
                  </a:cubicBezTo>
                  <a:cubicBezTo>
                    <a:pt x="48687" y="73"/>
                    <a:pt x="47666" y="0"/>
                    <a:pt x="46644"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8;p35">
              <a:extLst>
                <a:ext uri="{FF2B5EF4-FFF2-40B4-BE49-F238E27FC236}">
                  <a16:creationId xmlns:a16="http://schemas.microsoft.com/office/drawing/2014/main" id="{65480379-CD90-F87C-FF22-B6F4676207BE}"/>
                </a:ext>
              </a:extLst>
            </p:cNvPr>
            <p:cNvSpPr/>
            <p:nvPr/>
          </p:nvSpPr>
          <p:spPr>
            <a:xfrm>
              <a:off x="5032305" y="1965186"/>
              <a:ext cx="284946" cy="220813"/>
            </a:xfrm>
            <a:custGeom>
              <a:avLst/>
              <a:gdLst/>
              <a:ahLst/>
              <a:cxnLst/>
              <a:rect l="l" t="t" r="r" b="b"/>
              <a:pathLst>
                <a:path w="12876" h="9978" extrusionOk="0">
                  <a:moveTo>
                    <a:pt x="12190" y="1"/>
                  </a:moveTo>
                  <a:cubicBezTo>
                    <a:pt x="7525" y="1"/>
                    <a:pt x="784" y="3156"/>
                    <a:pt x="0" y="9967"/>
                  </a:cubicBezTo>
                  <a:cubicBezTo>
                    <a:pt x="0" y="9967"/>
                    <a:pt x="842" y="9977"/>
                    <a:pt x="842" y="9977"/>
                  </a:cubicBezTo>
                  <a:cubicBezTo>
                    <a:pt x="1476" y="3383"/>
                    <a:pt x="8505" y="25"/>
                    <a:pt x="12844" y="25"/>
                  </a:cubicBezTo>
                  <a:cubicBezTo>
                    <a:pt x="12854" y="25"/>
                    <a:pt x="12865" y="25"/>
                    <a:pt x="12876" y="25"/>
                  </a:cubicBezTo>
                  <a:cubicBezTo>
                    <a:pt x="12653" y="9"/>
                    <a:pt x="12424" y="1"/>
                    <a:pt x="121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9;p35">
              <a:extLst>
                <a:ext uri="{FF2B5EF4-FFF2-40B4-BE49-F238E27FC236}">
                  <a16:creationId xmlns:a16="http://schemas.microsoft.com/office/drawing/2014/main" id="{57094A64-5231-5EF9-7CB7-E038A6A56CD0}"/>
                </a:ext>
              </a:extLst>
            </p:cNvPr>
            <p:cNvSpPr/>
            <p:nvPr/>
          </p:nvSpPr>
          <p:spPr>
            <a:xfrm>
              <a:off x="5321393" y="1911653"/>
              <a:ext cx="1099994" cy="230130"/>
            </a:xfrm>
            <a:custGeom>
              <a:avLst/>
              <a:gdLst/>
              <a:ahLst/>
              <a:cxnLst/>
              <a:rect l="l" t="t" r="r" b="b"/>
              <a:pathLst>
                <a:path w="49706" h="10399" extrusionOk="0">
                  <a:moveTo>
                    <a:pt x="3061" y="0"/>
                  </a:moveTo>
                  <a:cubicBezTo>
                    <a:pt x="2039" y="0"/>
                    <a:pt x="1018" y="73"/>
                    <a:pt x="0" y="239"/>
                  </a:cubicBezTo>
                  <a:cubicBezTo>
                    <a:pt x="357" y="220"/>
                    <a:pt x="714" y="211"/>
                    <a:pt x="1069" y="211"/>
                  </a:cubicBezTo>
                  <a:cubicBezTo>
                    <a:pt x="4910" y="211"/>
                    <a:pt x="8692" y="1273"/>
                    <a:pt x="12438" y="2335"/>
                  </a:cubicBezTo>
                  <a:cubicBezTo>
                    <a:pt x="16532" y="3562"/>
                    <a:pt x="20599" y="4963"/>
                    <a:pt x="24683" y="6308"/>
                  </a:cubicBezTo>
                  <a:cubicBezTo>
                    <a:pt x="32284" y="8955"/>
                    <a:pt x="40150" y="10398"/>
                    <a:pt x="48003" y="10398"/>
                  </a:cubicBezTo>
                  <a:cubicBezTo>
                    <a:pt x="48570" y="10398"/>
                    <a:pt x="49138" y="10390"/>
                    <a:pt x="49705" y="10375"/>
                  </a:cubicBezTo>
                  <a:cubicBezTo>
                    <a:pt x="41324" y="9702"/>
                    <a:pt x="33013" y="8079"/>
                    <a:pt x="24883" y="5206"/>
                  </a:cubicBezTo>
                  <a:cubicBezTo>
                    <a:pt x="20799" y="3879"/>
                    <a:pt x="16712" y="2523"/>
                    <a:pt x="12570" y="1466"/>
                  </a:cubicBezTo>
                  <a:cubicBezTo>
                    <a:pt x="9444" y="706"/>
                    <a:pt x="6249" y="0"/>
                    <a:pt x="306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99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C7544B-B62C-968C-B4E8-7C4132688C2A}"/>
              </a:ext>
            </a:extLst>
          </p:cNvPr>
          <p:cNvSpPr>
            <a:spLocks noGrp="1"/>
          </p:cNvSpPr>
          <p:nvPr>
            <p:ph type="subTitle" idx="1"/>
          </p:nvPr>
        </p:nvSpPr>
        <p:spPr>
          <a:xfrm>
            <a:off x="1721561" y="1393621"/>
            <a:ext cx="5789596" cy="3278724"/>
          </a:xfrm>
        </p:spPr>
        <p:txBody>
          <a:bodyPr/>
          <a:lstStyle/>
          <a:p>
            <a:pPr marL="139700" indent="0" algn="l" fontAlgn="base"/>
            <a:r>
              <a:rPr lang="en-US" sz="2000" b="1"/>
              <a:t>3. Make It Relevant and Engaging</a:t>
            </a:r>
            <a:r>
              <a:rPr lang="en-US" sz="2000"/>
              <a:t>​</a:t>
            </a:r>
          </a:p>
          <a:p>
            <a:pPr algn="l" fontAlgn="base">
              <a:buFont typeface="Arial" panose="020B0604020202020204" pitchFamily="34" charset="0"/>
              <a:buChar char="•"/>
            </a:pPr>
            <a:r>
              <a:rPr lang="en-US" sz="2000"/>
              <a:t>Ask questions to activate prior knowledge​</a:t>
            </a:r>
          </a:p>
          <a:p>
            <a:pPr algn="l" fontAlgn="base">
              <a:buFont typeface="Arial" panose="020B0604020202020204" pitchFamily="34" charset="0"/>
              <a:buChar char="•"/>
            </a:pPr>
            <a:r>
              <a:rPr lang="en-US" sz="2000"/>
              <a:t>Encourage predictions or opinions​</a:t>
            </a:r>
          </a:p>
          <a:p>
            <a:pPr algn="l" fontAlgn="base">
              <a:buFont typeface="Arial" panose="020B0604020202020204" pitchFamily="34" charset="0"/>
              <a:buChar char="•"/>
            </a:pPr>
            <a:r>
              <a:rPr lang="en-US" sz="2000"/>
              <a:t>Invite student voice and choice​</a:t>
            </a:r>
          </a:p>
          <a:p>
            <a:pPr marL="139700" indent="0" algn="l" fontAlgn="base"/>
            <a:r>
              <a:rPr lang="en-US" sz="2000" b="1"/>
              <a:t>4. Be Culturally Responsive</a:t>
            </a:r>
            <a:r>
              <a:rPr lang="en-US" sz="2000"/>
              <a:t>​</a:t>
            </a:r>
          </a:p>
          <a:p>
            <a:pPr algn="l" fontAlgn="base">
              <a:buFont typeface="Arial" panose="020B0604020202020204" pitchFamily="34" charset="0"/>
              <a:buChar char="•"/>
            </a:pPr>
            <a:r>
              <a:rPr lang="en-US" sz="2000"/>
              <a:t>Use examples that reflect students’ cultures and communities​</a:t>
            </a:r>
          </a:p>
          <a:p>
            <a:pPr algn="l" fontAlgn="base">
              <a:buFont typeface="Arial" panose="020B0604020202020204" pitchFamily="34" charset="0"/>
              <a:buChar char="•"/>
            </a:pPr>
            <a:r>
              <a:rPr lang="en-US" sz="2000"/>
              <a:t>Include multiple languages or visuals as needed​​</a:t>
            </a:r>
          </a:p>
          <a:p>
            <a:pPr algn="l"/>
            <a:endParaRPr lang="en-US"/>
          </a:p>
        </p:txBody>
      </p:sp>
      <p:sp>
        <p:nvSpPr>
          <p:cNvPr id="3" name="Title 2">
            <a:extLst>
              <a:ext uri="{FF2B5EF4-FFF2-40B4-BE49-F238E27FC236}">
                <a16:creationId xmlns:a16="http://schemas.microsoft.com/office/drawing/2014/main" id="{41390644-A167-B1D3-7570-4DBEE20FE8B9}"/>
              </a:ext>
            </a:extLst>
          </p:cNvPr>
          <p:cNvSpPr>
            <a:spLocks noGrp="1"/>
          </p:cNvSpPr>
          <p:nvPr>
            <p:ph type="title"/>
          </p:nvPr>
        </p:nvSpPr>
        <p:spPr>
          <a:xfrm>
            <a:off x="769486" y="608756"/>
            <a:ext cx="7605027" cy="662130"/>
          </a:xfrm>
        </p:spPr>
        <p:txBody>
          <a:bodyPr/>
          <a:lstStyle/>
          <a:p>
            <a:pPr algn="ctr">
              <a:lnSpc>
                <a:spcPct val="80000"/>
              </a:lnSpc>
            </a:pPr>
            <a:r>
              <a:rPr lang="en" dirty="0">
                <a:solidFill>
                  <a:schemeClr val="dk2"/>
                </a:solidFill>
              </a:rPr>
              <a:t>05 </a:t>
            </a:r>
            <a:r>
              <a:rPr lang="en-US" dirty="0"/>
              <a:t>Part 2: Making it Relevant</a:t>
            </a:r>
          </a:p>
        </p:txBody>
      </p:sp>
      <p:grpSp>
        <p:nvGrpSpPr>
          <p:cNvPr id="15" name="Google Shape;605;p30">
            <a:extLst>
              <a:ext uri="{FF2B5EF4-FFF2-40B4-BE49-F238E27FC236}">
                <a16:creationId xmlns:a16="http://schemas.microsoft.com/office/drawing/2014/main" id="{737D4E4C-C86B-F89B-7F25-DAFCB5B8DB9C}"/>
              </a:ext>
            </a:extLst>
          </p:cNvPr>
          <p:cNvGrpSpPr/>
          <p:nvPr/>
        </p:nvGrpSpPr>
        <p:grpSpPr>
          <a:xfrm>
            <a:off x="497388" y="2288594"/>
            <a:ext cx="632817" cy="2613774"/>
            <a:chOff x="7289800" y="2721479"/>
            <a:chExt cx="250730" cy="1035609"/>
          </a:xfrm>
        </p:grpSpPr>
        <p:sp>
          <p:nvSpPr>
            <p:cNvPr id="5" name="Google Shape;606;p30">
              <a:extLst>
                <a:ext uri="{FF2B5EF4-FFF2-40B4-BE49-F238E27FC236}">
                  <a16:creationId xmlns:a16="http://schemas.microsoft.com/office/drawing/2014/main" id="{E0C74C2F-94C8-4FF8-94E8-FE5FE40ABEAE}"/>
                </a:ext>
              </a:extLst>
            </p:cNvPr>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7;p30">
              <a:extLst>
                <a:ext uri="{FF2B5EF4-FFF2-40B4-BE49-F238E27FC236}">
                  <a16:creationId xmlns:a16="http://schemas.microsoft.com/office/drawing/2014/main" id="{6547474B-310B-C2A3-1FC5-339E6E39E0EC}"/>
                </a:ext>
              </a:extLst>
            </p:cNvPr>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08;p30">
              <a:extLst>
                <a:ext uri="{FF2B5EF4-FFF2-40B4-BE49-F238E27FC236}">
                  <a16:creationId xmlns:a16="http://schemas.microsoft.com/office/drawing/2014/main" id="{EB34EEB3-373B-C5AE-2ECD-986082A2ABFE}"/>
                </a:ext>
              </a:extLst>
            </p:cNvPr>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0">
              <a:extLst>
                <a:ext uri="{FF2B5EF4-FFF2-40B4-BE49-F238E27FC236}">
                  <a16:creationId xmlns:a16="http://schemas.microsoft.com/office/drawing/2014/main" id="{C9928D40-9131-C491-0409-D209B54CA464}"/>
                </a:ext>
              </a:extLst>
            </p:cNvPr>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0;p30">
              <a:extLst>
                <a:ext uri="{FF2B5EF4-FFF2-40B4-BE49-F238E27FC236}">
                  <a16:creationId xmlns:a16="http://schemas.microsoft.com/office/drawing/2014/main" id="{9B042193-E8EB-8DB2-9DAE-722043018733}"/>
                </a:ext>
              </a:extLst>
            </p:cNvPr>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1;p30">
              <a:extLst>
                <a:ext uri="{FF2B5EF4-FFF2-40B4-BE49-F238E27FC236}">
                  <a16:creationId xmlns:a16="http://schemas.microsoft.com/office/drawing/2014/main" id="{B61A4506-5487-E936-411F-675F98B01A8A}"/>
                </a:ext>
              </a:extLst>
            </p:cNvPr>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2;p30">
              <a:extLst>
                <a:ext uri="{FF2B5EF4-FFF2-40B4-BE49-F238E27FC236}">
                  <a16:creationId xmlns:a16="http://schemas.microsoft.com/office/drawing/2014/main" id="{35D3975B-8C86-A78B-207E-F451D127E377}"/>
                </a:ext>
              </a:extLst>
            </p:cNvPr>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3;p30">
              <a:extLst>
                <a:ext uri="{FF2B5EF4-FFF2-40B4-BE49-F238E27FC236}">
                  <a16:creationId xmlns:a16="http://schemas.microsoft.com/office/drawing/2014/main" id="{D5E382DE-D976-FEA0-F1BE-E3FF85ED0048}"/>
                </a:ext>
              </a:extLst>
            </p:cNvPr>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4;p30">
              <a:extLst>
                <a:ext uri="{FF2B5EF4-FFF2-40B4-BE49-F238E27FC236}">
                  <a16:creationId xmlns:a16="http://schemas.microsoft.com/office/drawing/2014/main" id="{115F4DD8-E307-3D0F-0FF8-D9E4F06BE242}"/>
                </a:ext>
              </a:extLst>
            </p:cNvPr>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p30">
              <a:extLst>
                <a:ext uri="{FF2B5EF4-FFF2-40B4-BE49-F238E27FC236}">
                  <a16:creationId xmlns:a16="http://schemas.microsoft.com/office/drawing/2014/main" id="{CCB14DAE-664E-423D-194D-F258F8CA793E}"/>
                </a:ext>
              </a:extLst>
            </p:cNvPr>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16;p30">
            <a:extLst>
              <a:ext uri="{FF2B5EF4-FFF2-40B4-BE49-F238E27FC236}">
                <a16:creationId xmlns:a16="http://schemas.microsoft.com/office/drawing/2014/main" id="{E7772A58-D75B-3D52-22E5-5F6FAEFBB4E5}"/>
              </a:ext>
            </a:extLst>
          </p:cNvPr>
          <p:cNvGrpSpPr/>
          <p:nvPr/>
        </p:nvGrpSpPr>
        <p:grpSpPr>
          <a:xfrm>
            <a:off x="8418874" y="1759303"/>
            <a:ext cx="574565" cy="3152751"/>
            <a:chOff x="7542299" y="2507927"/>
            <a:chExt cx="227650" cy="1249159"/>
          </a:xfrm>
        </p:grpSpPr>
        <p:sp>
          <p:nvSpPr>
            <p:cNvPr id="17" name="Google Shape;617;p30">
              <a:extLst>
                <a:ext uri="{FF2B5EF4-FFF2-40B4-BE49-F238E27FC236}">
                  <a16:creationId xmlns:a16="http://schemas.microsoft.com/office/drawing/2014/main" id="{A280571F-2CFA-45C7-4390-948C2B305361}"/>
                </a:ext>
              </a:extLst>
            </p:cNvPr>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8;p30">
              <a:extLst>
                <a:ext uri="{FF2B5EF4-FFF2-40B4-BE49-F238E27FC236}">
                  <a16:creationId xmlns:a16="http://schemas.microsoft.com/office/drawing/2014/main" id="{158D660F-A9FF-4A77-87D8-B904679BFEF5}"/>
                </a:ext>
              </a:extLst>
            </p:cNvPr>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9;p30">
              <a:extLst>
                <a:ext uri="{FF2B5EF4-FFF2-40B4-BE49-F238E27FC236}">
                  <a16:creationId xmlns:a16="http://schemas.microsoft.com/office/drawing/2014/main" id="{E4BF2B7F-BC18-283B-A625-F27FB40CF1C3}"/>
                </a:ext>
              </a:extLst>
            </p:cNvPr>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20;p30">
              <a:extLst>
                <a:ext uri="{FF2B5EF4-FFF2-40B4-BE49-F238E27FC236}">
                  <a16:creationId xmlns:a16="http://schemas.microsoft.com/office/drawing/2014/main" id="{36F7A63A-3106-8988-BCEC-550AFBBFCD0E}"/>
                </a:ext>
              </a:extLst>
            </p:cNvPr>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1;p30">
              <a:extLst>
                <a:ext uri="{FF2B5EF4-FFF2-40B4-BE49-F238E27FC236}">
                  <a16:creationId xmlns:a16="http://schemas.microsoft.com/office/drawing/2014/main" id="{E0D2B2B9-4ED0-4449-C953-CEA6F5F42D35}"/>
                </a:ext>
              </a:extLst>
            </p:cNvPr>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2;p30">
              <a:extLst>
                <a:ext uri="{FF2B5EF4-FFF2-40B4-BE49-F238E27FC236}">
                  <a16:creationId xmlns:a16="http://schemas.microsoft.com/office/drawing/2014/main" id="{37333553-CF2E-3084-7188-B0C87F0EE62D}"/>
                </a:ext>
              </a:extLst>
            </p:cNvPr>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23;p30">
              <a:extLst>
                <a:ext uri="{FF2B5EF4-FFF2-40B4-BE49-F238E27FC236}">
                  <a16:creationId xmlns:a16="http://schemas.microsoft.com/office/drawing/2014/main" id="{373C19A0-7DFC-EC2C-3941-0737E91AECA6}"/>
                </a:ext>
              </a:extLst>
            </p:cNvPr>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4;p30">
              <a:extLst>
                <a:ext uri="{FF2B5EF4-FFF2-40B4-BE49-F238E27FC236}">
                  <a16:creationId xmlns:a16="http://schemas.microsoft.com/office/drawing/2014/main" id="{719AF4B4-D83B-1EDA-A596-E1F4BDEEC136}"/>
                </a:ext>
              </a:extLst>
            </p:cNvPr>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5;p30">
              <a:extLst>
                <a:ext uri="{FF2B5EF4-FFF2-40B4-BE49-F238E27FC236}">
                  <a16:creationId xmlns:a16="http://schemas.microsoft.com/office/drawing/2014/main" id="{33F82CEA-FBD4-4305-79AE-FEB900AA2929}"/>
                </a:ext>
              </a:extLst>
            </p:cNvPr>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6;p30">
              <a:extLst>
                <a:ext uri="{FF2B5EF4-FFF2-40B4-BE49-F238E27FC236}">
                  <a16:creationId xmlns:a16="http://schemas.microsoft.com/office/drawing/2014/main" id="{CE2DFC84-EE72-1F18-C2E7-F16AD397A4EF}"/>
                </a:ext>
              </a:extLst>
            </p:cNvPr>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7;p30">
              <a:extLst>
                <a:ext uri="{FF2B5EF4-FFF2-40B4-BE49-F238E27FC236}">
                  <a16:creationId xmlns:a16="http://schemas.microsoft.com/office/drawing/2014/main" id="{521F51AE-FF58-5958-485C-3548EEE83B93}"/>
                </a:ext>
              </a:extLst>
            </p:cNvPr>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8;p30">
              <a:extLst>
                <a:ext uri="{FF2B5EF4-FFF2-40B4-BE49-F238E27FC236}">
                  <a16:creationId xmlns:a16="http://schemas.microsoft.com/office/drawing/2014/main" id="{303E1BC0-86CE-1A73-B061-94FA10C5D7FC}"/>
                </a:ext>
              </a:extLst>
            </p:cNvPr>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29;p30">
              <a:extLst>
                <a:ext uri="{FF2B5EF4-FFF2-40B4-BE49-F238E27FC236}">
                  <a16:creationId xmlns:a16="http://schemas.microsoft.com/office/drawing/2014/main" id="{492FE6DA-A438-9128-B753-C0587B352B77}"/>
                </a:ext>
              </a:extLst>
            </p:cNvPr>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0;p30">
              <a:extLst>
                <a:ext uri="{FF2B5EF4-FFF2-40B4-BE49-F238E27FC236}">
                  <a16:creationId xmlns:a16="http://schemas.microsoft.com/office/drawing/2014/main" id="{ABCB04C0-6FF7-8B96-6272-5D903E07203B}"/>
                </a:ext>
              </a:extLst>
            </p:cNvPr>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1;p30">
              <a:extLst>
                <a:ext uri="{FF2B5EF4-FFF2-40B4-BE49-F238E27FC236}">
                  <a16:creationId xmlns:a16="http://schemas.microsoft.com/office/drawing/2014/main" id="{F720F9F3-6951-3914-C8B3-15EBBF3742C2}"/>
                </a:ext>
              </a:extLst>
            </p:cNvPr>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32;p30">
              <a:extLst>
                <a:ext uri="{FF2B5EF4-FFF2-40B4-BE49-F238E27FC236}">
                  <a16:creationId xmlns:a16="http://schemas.microsoft.com/office/drawing/2014/main" id="{8D7F574C-7B86-FA83-CC6F-20687D5ECD6C}"/>
                </a:ext>
              </a:extLst>
            </p:cNvPr>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33;p30">
              <a:extLst>
                <a:ext uri="{FF2B5EF4-FFF2-40B4-BE49-F238E27FC236}">
                  <a16:creationId xmlns:a16="http://schemas.microsoft.com/office/drawing/2014/main" id="{60076A9D-6836-EF35-EC4D-2A0F564B5908}"/>
                </a:ext>
              </a:extLst>
            </p:cNvPr>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34;p30">
              <a:extLst>
                <a:ext uri="{FF2B5EF4-FFF2-40B4-BE49-F238E27FC236}">
                  <a16:creationId xmlns:a16="http://schemas.microsoft.com/office/drawing/2014/main" id="{909568A9-903A-52D0-4F2E-A1053A9E3EE3}"/>
                </a:ext>
              </a:extLst>
            </p:cNvPr>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1747375"/>
      </p:ext>
    </p:extLst>
  </p:cSld>
  <p:clrMapOvr>
    <a:masterClrMapping/>
  </p:clrMapOvr>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1872</Words>
  <Application>Microsoft Office PowerPoint</Application>
  <PresentationFormat>On-screen Show (16:9)</PresentationFormat>
  <Paragraphs>165</Paragraphs>
  <Slides>31</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Amatic SC</vt:lpstr>
      <vt:lpstr>Arial</vt:lpstr>
      <vt:lpstr>Barlow Semi Condensed </vt:lpstr>
      <vt:lpstr>Barlow Semi Condensed ExtraBold</vt:lpstr>
      <vt:lpstr>Bradley Hand ITC</vt:lpstr>
      <vt:lpstr>Catamaran</vt:lpstr>
      <vt:lpstr>Open Sans</vt:lpstr>
      <vt:lpstr>Roboto</vt:lpstr>
      <vt:lpstr>Rockwell</vt:lpstr>
      <vt:lpstr>Segoe UI</vt:lpstr>
      <vt:lpstr>Viner Hand ITC</vt:lpstr>
      <vt:lpstr>Wingdings</vt:lpstr>
      <vt:lpstr>Accentuation Rules by Slidesgo</vt:lpstr>
      <vt:lpstr>Creating Meaningful Lesson Plans​</vt:lpstr>
      <vt:lpstr>Workshop Objectives</vt:lpstr>
      <vt:lpstr>On a scale of 1-10, how comfortable are you with creating a lesson plan?</vt:lpstr>
      <vt:lpstr>02 Why Lesson Planning Matters</vt:lpstr>
      <vt:lpstr>03 Education Liaison – Supporting The Lesson Planning Process</vt:lpstr>
      <vt:lpstr>03 Education Liaison – Supporting The Lesson Planning Process Part 2</vt:lpstr>
      <vt:lpstr>04 21ST CLLC Require That All Lesson Plans Have The Following Components:</vt:lpstr>
      <vt:lpstr>05 Part 1: Setting the Stage </vt:lpstr>
      <vt:lpstr>05 Part 2: Making it Relevant</vt:lpstr>
      <vt:lpstr>What is the topic of the lesson?​ What do I want students to learn?​ What do I want them to understand and be able to demonstrate?</vt:lpstr>
      <vt:lpstr>PowerPoint Presentation</vt:lpstr>
      <vt:lpstr>PowerPoint Presentation</vt:lpstr>
      <vt:lpstr>PowerPoint Presentation</vt:lpstr>
      <vt:lpstr>Incorporating SEL Into Activities</vt:lpstr>
      <vt:lpstr>Scenario</vt:lpstr>
      <vt:lpstr>Scenario</vt:lpstr>
      <vt:lpstr>3. NYS Learning Standards  </vt:lpstr>
      <vt:lpstr>NYS Learning Standard Examples</vt:lpstr>
      <vt:lpstr> Culturally Responsive-Sustaining Education </vt:lpstr>
      <vt:lpstr>PowerPoint Presentation</vt:lpstr>
      <vt:lpstr>PowerPoint Presentation</vt:lpstr>
      <vt:lpstr>PowerPoint Presentation</vt:lpstr>
      <vt:lpstr>Activities</vt:lpstr>
      <vt:lpstr> Activities</vt:lpstr>
      <vt:lpstr>Required Materials</vt:lpstr>
      <vt:lpstr>07 Timing &amp; Adaptation </vt:lpstr>
      <vt:lpstr>Timing is Everything!</vt:lpstr>
      <vt:lpstr>Adapt!</vt:lpstr>
      <vt:lpstr>Wrap up</vt:lpstr>
      <vt:lpstr>Important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Davy</dc:creator>
  <cp:lastModifiedBy>Joshua Davy</cp:lastModifiedBy>
  <cp:revision>255</cp:revision>
  <dcterms:modified xsi:type="dcterms:W3CDTF">2025-07-29T14:28:19Z</dcterms:modified>
</cp:coreProperties>
</file>