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4"/>
    <p:sldMasterId id="2147483704" r:id="rId5"/>
    <p:sldMasterId id="2147483705" r:id="rId6"/>
    <p:sldMasterId id="214748370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Lst>
  <p:sldSz cy="5143500" cx="9144000"/>
  <p:notesSz cx="6858000" cy="9144000"/>
  <p:embeddedFontLst>
    <p:embeddedFont>
      <p:font typeface="Raleway"/>
      <p:regular r:id="rId47"/>
      <p:bold r:id="rId48"/>
      <p:italic r:id="rId49"/>
      <p:boldItalic r:id="rId50"/>
    </p:embeddedFont>
    <p:embeddedFont>
      <p:font typeface="Roboto"/>
      <p:regular r:id="rId51"/>
      <p:bold r:id="rId52"/>
      <p:italic r:id="rId53"/>
      <p:boldItalic r:id="rId54"/>
    </p:embeddedFont>
    <p:embeddedFont>
      <p:font typeface="Arial Narrow"/>
      <p:regular r:id="rId55"/>
      <p:bold r:id="rId56"/>
      <p:italic r:id="rId57"/>
      <p:boldItalic r:id="rId58"/>
    </p:embeddedFont>
    <p:embeddedFont>
      <p:font typeface="Poppins"/>
      <p:regular r:id="rId59"/>
      <p:bold r:id="rId60"/>
      <p:italic r:id="rId61"/>
      <p:boldItalic r:id="rId62"/>
    </p:embeddedFont>
    <p:embeddedFont>
      <p:font typeface="Montserrat"/>
      <p:regular r:id="rId63"/>
      <p:bold r:id="rId64"/>
      <p:italic r:id="rId65"/>
      <p:boldItalic r:id="rId66"/>
    </p:embeddedFont>
    <p:embeddedFont>
      <p:font typeface="Montserrat Medium"/>
      <p:regular r:id="rId67"/>
      <p:bold r:id="rId68"/>
      <p:italic r:id="rId69"/>
      <p:boldItalic r:id="rId70"/>
    </p:embeddedFont>
    <p:embeddedFont>
      <p:font typeface="Poppins Black"/>
      <p:bold r:id="rId71"/>
      <p:boldItalic r:id="rId72"/>
    </p:embeddedFont>
    <p:embeddedFont>
      <p:font typeface="Merriweather"/>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Raleway-bold.fntdata"/><Relationship Id="rId47" Type="http://schemas.openxmlformats.org/officeDocument/2006/relationships/font" Target="fonts/Raleway-regular.fntdata"/><Relationship Id="rId49" Type="http://schemas.openxmlformats.org/officeDocument/2006/relationships/font" Target="fonts/Raleway-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Merriweather-regular.fntdata"/><Relationship Id="rId72" Type="http://schemas.openxmlformats.org/officeDocument/2006/relationships/font" Target="fonts/PoppinsBlack-boldItalic.fntdata"/><Relationship Id="rId31" Type="http://schemas.openxmlformats.org/officeDocument/2006/relationships/slide" Target="slides/slide23.xml"/><Relationship Id="rId75" Type="http://schemas.openxmlformats.org/officeDocument/2006/relationships/font" Target="fonts/Merriweather-italic.fntdata"/><Relationship Id="rId30" Type="http://schemas.openxmlformats.org/officeDocument/2006/relationships/slide" Target="slides/slide22.xml"/><Relationship Id="rId74" Type="http://schemas.openxmlformats.org/officeDocument/2006/relationships/font" Target="fonts/Merriweather-bold.fntdata"/><Relationship Id="rId33" Type="http://schemas.openxmlformats.org/officeDocument/2006/relationships/slide" Target="slides/slide25.xml"/><Relationship Id="rId32" Type="http://schemas.openxmlformats.org/officeDocument/2006/relationships/slide" Target="slides/slide24.xml"/><Relationship Id="rId76" Type="http://schemas.openxmlformats.org/officeDocument/2006/relationships/font" Target="fonts/Merriweather-boldItalic.fntdata"/><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PoppinsBlack-bold.fntdata"/><Relationship Id="rId70" Type="http://schemas.openxmlformats.org/officeDocument/2006/relationships/font" Target="fonts/MontserratMedium-bold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Poppins-boldItalic.fntdata"/><Relationship Id="rId61" Type="http://schemas.openxmlformats.org/officeDocument/2006/relationships/font" Target="fonts/Poppins-italic.fntdata"/><Relationship Id="rId20" Type="http://schemas.openxmlformats.org/officeDocument/2006/relationships/slide" Target="slides/slide12.xml"/><Relationship Id="rId64" Type="http://schemas.openxmlformats.org/officeDocument/2006/relationships/font" Target="fonts/Montserrat-bold.fntdata"/><Relationship Id="rId63" Type="http://schemas.openxmlformats.org/officeDocument/2006/relationships/font" Target="fonts/Montserrat-regular.fntdata"/><Relationship Id="rId22" Type="http://schemas.openxmlformats.org/officeDocument/2006/relationships/slide" Target="slides/slide14.xml"/><Relationship Id="rId66" Type="http://schemas.openxmlformats.org/officeDocument/2006/relationships/font" Target="fonts/Montserrat-boldItalic.fntdata"/><Relationship Id="rId21" Type="http://schemas.openxmlformats.org/officeDocument/2006/relationships/slide" Target="slides/slide13.xml"/><Relationship Id="rId65" Type="http://schemas.openxmlformats.org/officeDocument/2006/relationships/font" Target="fonts/Montserrat-italic.fntdata"/><Relationship Id="rId24" Type="http://schemas.openxmlformats.org/officeDocument/2006/relationships/slide" Target="slides/slide16.xml"/><Relationship Id="rId68" Type="http://schemas.openxmlformats.org/officeDocument/2006/relationships/font" Target="fonts/MontserratMedium-bold.fntdata"/><Relationship Id="rId23" Type="http://schemas.openxmlformats.org/officeDocument/2006/relationships/slide" Target="slides/slide15.xml"/><Relationship Id="rId67" Type="http://schemas.openxmlformats.org/officeDocument/2006/relationships/font" Target="fonts/MontserratMedium-regular.fntdata"/><Relationship Id="rId60" Type="http://schemas.openxmlformats.org/officeDocument/2006/relationships/font" Target="fonts/Poppins-bold.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MontserratMedium-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Roboto-regular.fntdata"/><Relationship Id="rId50" Type="http://schemas.openxmlformats.org/officeDocument/2006/relationships/font" Target="fonts/Raleway-boldItalic.fntdata"/><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3.xml"/><Relationship Id="rId55" Type="http://schemas.openxmlformats.org/officeDocument/2006/relationships/font" Target="fonts/ArialNarrow-regular.fntdata"/><Relationship Id="rId10" Type="http://schemas.openxmlformats.org/officeDocument/2006/relationships/slide" Target="slides/slide2.xml"/><Relationship Id="rId54" Type="http://schemas.openxmlformats.org/officeDocument/2006/relationships/font" Target="fonts/Roboto-boldItalic.fntdata"/><Relationship Id="rId13" Type="http://schemas.openxmlformats.org/officeDocument/2006/relationships/slide" Target="slides/slide5.xml"/><Relationship Id="rId57" Type="http://schemas.openxmlformats.org/officeDocument/2006/relationships/font" Target="fonts/ArialNarrow-italic.fntdata"/><Relationship Id="rId12" Type="http://schemas.openxmlformats.org/officeDocument/2006/relationships/slide" Target="slides/slide4.xml"/><Relationship Id="rId56" Type="http://schemas.openxmlformats.org/officeDocument/2006/relationships/font" Target="fonts/ArialNarrow-bold.fntdata"/><Relationship Id="rId15" Type="http://schemas.openxmlformats.org/officeDocument/2006/relationships/slide" Target="slides/slide7.xml"/><Relationship Id="rId59" Type="http://schemas.openxmlformats.org/officeDocument/2006/relationships/font" Target="fonts/Poppins-regular.fntdata"/><Relationship Id="rId14" Type="http://schemas.openxmlformats.org/officeDocument/2006/relationships/slide" Target="slides/slide6.xml"/><Relationship Id="rId58" Type="http://schemas.openxmlformats.org/officeDocument/2006/relationships/font" Target="fonts/ArialNarrow-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KNR9pUgjFDA"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D0ykchPcByfMVqVod-DcMZfa1325E2HK/edi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8YIv4vcLEywDXxF4kPcEVg0W6L2hJPpQ/edit"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hangeuplearning.com/ros-tarc" TargetMode="External"/><Relationship Id="rId3" Type="http://schemas.openxmlformats.org/officeDocument/2006/relationships/hyperlink" Target="https://changeuplearning.com/nyc-tarc"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2eba19c0af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2eba19c0a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session will highlight insights to enhance participant engagement, including culturally-responsive activity planning, tips for field trips, meaningful feedback pathways, and more. Participants will have the opportunity to share curriculum and program ideas with peers, and leave with strategies to enhance their programs.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a840386730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a840386730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8 mins (groups of </a:t>
            </a:r>
            <a:r>
              <a:rPr lang="en">
                <a:solidFill>
                  <a:schemeClr val="dk1"/>
                </a:solidFill>
              </a:rPr>
              <a:t>3-4)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groups: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Introduce yourself - name, role, program, pronouns (optional)</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Share which BLOB number represents your vibe today</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Share what’s lifting you up or draining your energy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2eba19c0af_0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2eba19c0af_0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10 mins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78fcd1df7e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78fcd1df7e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21CCLC programs are similar to ecosystems with their own climates, cultures, pathways, and stakeholders. When our ecosystems thrive, they generate creativity, light, expansion, stability, love, and more!</a:t>
            </a:r>
            <a:endParaRPr>
              <a:solidFill>
                <a:schemeClr val="dk1"/>
              </a:solidFill>
            </a:endParaRPr>
          </a:p>
          <a:p>
            <a:pPr indent="0" lvl="0" marL="0" rtl="0" algn="l">
              <a:spcBef>
                <a:spcPts val="0"/>
              </a:spcBef>
              <a:spcAft>
                <a:spcPts val="0"/>
              </a:spcAft>
              <a:buNone/>
            </a:pP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78fcd1df7e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78fcd1df7e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Creative, well-resourced, supportive spaces and systems help staff and participants thrive.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78fcd1df7e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378fcd1df7e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20 mins</a:t>
            </a:r>
            <a:endParaRPr/>
          </a:p>
          <a:p>
            <a:pPr indent="-298450" lvl="0" marL="457200" rtl="0" algn="l">
              <a:spcBef>
                <a:spcPts val="0"/>
              </a:spcBef>
              <a:spcAft>
                <a:spcPts val="0"/>
              </a:spcAft>
              <a:buSzPts val="1100"/>
              <a:buChar char="●"/>
            </a:pPr>
            <a:r>
              <a:rPr lang="en"/>
              <a:t>Culturally-responsive practice / planning (lean into youth interests, mindful of the current circumstances)</a:t>
            </a:r>
            <a:endParaRPr/>
          </a:p>
          <a:p>
            <a:pPr indent="-298450" lvl="0" marL="457200" rtl="0" algn="l">
              <a:spcBef>
                <a:spcPts val="0"/>
              </a:spcBef>
              <a:spcAft>
                <a:spcPts val="0"/>
              </a:spcAft>
              <a:buSzPts val="1100"/>
              <a:buChar char="●"/>
            </a:pPr>
            <a:r>
              <a:rPr lang="en"/>
              <a:t>Using play as a tool for learning (PBL, gamify activities, power of social component in learning)</a:t>
            </a:r>
            <a:endParaRPr/>
          </a:p>
          <a:p>
            <a:pPr indent="-298450" lvl="0" marL="457200" rtl="0" algn="l">
              <a:spcBef>
                <a:spcPts val="0"/>
              </a:spcBef>
              <a:spcAft>
                <a:spcPts val="0"/>
              </a:spcAft>
              <a:buSzPts val="1100"/>
              <a:buChar char="●"/>
            </a:pPr>
            <a:r>
              <a:rPr lang="en"/>
              <a:t>Field trips - connect with community partners, youth led initiatives, or build in research/discovery as part of choosing trips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78fcd1df7e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78fcd1df7e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Our source here is Zaretta Hammond and her work is titled Culturally Responsive Teaching and the Brain. Ideally, CRP combines these three critical components to enhance independent learning for agency.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37d19c856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37d19c856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TARC recently shared the NYS Teaching Standards + CR-S Education Framework Crosswalk for Integration, which includes examples of observable indicators that teachers, leaders, colleagues, or evaluators might see when integration is implemented intentionally, along with the equity-driven rationale that underpins and gives meaning to the integration.</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78fcd1df7e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78fcd1df7e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It’s important to recognize and respect the different layers of culture at play within your programs and communities. Ex: avoid planning meetings or events during cultural holidays; recognize that some family structures (point of contact) differ from your own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78fcd1df7e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78fcd1df7e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Share as a resource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2:50-2:55 - share (anyone who wants to) and debrief (how did this activity make you feel?)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7e6155d9d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7e6155d9d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78fcd1df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78fcd1df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78fcd1df7e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378fcd1df7e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78fcd1df7e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78fcd1df7e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 What is 20 divided by 4? The group has to show 5 on their hand.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Quick interactive tangible way to review material (again with each person creating or having their own set of materials)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78fcd1df7e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78fcd1df7e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1:50</a:t>
            </a:r>
            <a:endParaRPr/>
          </a:p>
          <a:p>
            <a:pPr indent="0" lvl="0" marL="0" rtl="0" algn="l">
              <a:spcBef>
                <a:spcPts val="0"/>
              </a:spcBef>
              <a:spcAft>
                <a:spcPts val="0"/>
              </a:spcAft>
              <a:buNone/>
            </a:pPr>
            <a:r>
              <a:rPr lang="en" u="sng">
                <a:solidFill>
                  <a:schemeClr val="hlink"/>
                </a:solidFill>
                <a:hlinkClick r:id="rId2"/>
              </a:rPr>
              <a:t>https://youtu.be/KNR9pUgjFDA</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64e847f12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64e847f12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8122371e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8122371e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If time and space allows, play this game as a way to turn a traditional fun enrichment activity into an opportunity to discuss SEL..</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“RPS Around the World” - this is a variation on Rock Paper Scissor, that can incorporate SEL competencies.</a:t>
            </a:r>
            <a:endParaRPr>
              <a:solidFill>
                <a:schemeClr val="dk1"/>
              </a:solidFill>
            </a:endParaRPr>
          </a:p>
          <a:p>
            <a:pPr indent="0" lvl="0" marL="0" rtl="0" algn="l">
              <a:spcBef>
                <a:spcPts val="0"/>
              </a:spcBef>
              <a:spcAft>
                <a:spcPts val="0"/>
              </a:spcAft>
              <a:buNone/>
            </a:pPr>
            <a:r>
              <a:rPr lang="en">
                <a:solidFill>
                  <a:schemeClr val="dk1"/>
                </a:solidFill>
              </a:rPr>
              <a:t>(Self awareness, responsible decision making)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Reflection questions after the game can also be a way to infuse SEL in youth programs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What did you like about the game? What was challenging? Name a feeling that you experienced in those 3 minutes. How could we turn this game into something related to science or international cuisine? (or topic/content that is relevant for the age group)</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78fcd1df7e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78fcd1df7e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78fcd1df7e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78fcd1df7e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15 mins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2eba19c0af_0_2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2eba19c0af_0_2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Many of you have lesson plan or activity planning tools - but do they align with your vision for your program?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2eba19c0af_0_2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2eba19c0af_0_2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Many of you have lesson plan or activity planning tools - but do they align with your vision for your program?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64e847f12c_0_137:notes"/>
          <p:cNvSpPr/>
          <p:nvPr>
            <p:ph idx="2" type="sldImg"/>
          </p:nvPr>
        </p:nvSpPr>
        <p:spPr>
          <a:xfrm>
            <a:off x="694969" y="1142608"/>
            <a:ext cx="54681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364e847f12c_0_137:notes"/>
          <p:cNvSpPr txBox="1"/>
          <p:nvPr>
            <p:ph idx="1" type="body"/>
          </p:nvPr>
        </p:nvSpPr>
        <p:spPr>
          <a:xfrm>
            <a:off x="685800" y="4400550"/>
            <a:ext cx="5486400" cy="3600300"/>
          </a:xfrm>
          <a:prstGeom prst="rect">
            <a:avLst/>
          </a:prstGeom>
          <a:noFill/>
          <a:ln>
            <a:noFill/>
          </a:ln>
        </p:spPr>
        <p:txBody>
          <a:bodyPr anchorCtr="0" anchor="t" bIns="45675" lIns="91350" spcFirstLastPara="1" rIns="91350" wrap="square" tIns="45675">
            <a:noAutofit/>
          </a:bodyPr>
          <a:lstStyle/>
          <a:p>
            <a:pPr indent="0" lvl="0" marL="0" marR="0" rtl="0" algn="l">
              <a:spcBef>
                <a:spcPts val="0"/>
              </a:spcBef>
              <a:spcAft>
                <a:spcPts val="0"/>
              </a:spcAft>
              <a:buNone/>
            </a:pPr>
            <a:r>
              <a:rPr lang="en"/>
              <a:t>Do you use a tool like this currently? Is there anything you might add or change?</a:t>
            </a:r>
            <a:endParaRPr/>
          </a:p>
          <a:p>
            <a:pPr indent="0" lvl="0" marL="0" marR="0" rtl="0" algn="l">
              <a:spcBef>
                <a:spcPts val="0"/>
              </a:spcBef>
              <a:spcAft>
                <a:spcPts val="0"/>
              </a:spcAft>
              <a:buNone/>
            </a:pPr>
            <a:r>
              <a:rPr lang="en" sz="1200" u="sng">
                <a:solidFill>
                  <a:schemeClr val="hlink"/>
                </a:solidFill>
                <a:latin typeface="Calibri"/>
                <a:ea typeface="Calibri"/>
                <a:cs typeface="Calibri"/>
                <a:sym typeface="Calibri"/>
                <a:hlinkClick r:id="rId2"/>
              </a:rPr>
              <a:t>https://docs.google.com/document/d/1D0ykchPcByfMVqVod-DcMZfa1325E2HK/edit</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 sz="1200">
                <a:solidFill>
                  <a:schemeClr val="dk1"/>
                </a:solidFill>
                <a:latin typeface="Calibri"/>
                <a:ea typeface="Calibri"/>
                <a:cs typeface="Calibri"/>
                <a:sym typeface="Calibri"/>
              </a:rPr>
              <a:t>With this sample, note that timing is included in the plan. How often do you want to collect data? What’s realistic for your audiences? Is paper or online feedback the best case scenario?</a:t>
            </a:r>
            <a:endParaRPr b="0" i="0" sz="1200" u="none" cap="none" strike="noStrike">
              <a:solidFill>
                <a:schemeClr val="dk1"/>
              </a:solidFill>
              <a:latin typeface="Calibri"/>
              <a:ea typeface="Calibri"/>
              <a:cs typeface="Calibri"/>
              <a:sym typeface="Calibri"/>
            </a:endParaRPr>
          </a:p>
        </p:txBody>
      </p:sp>
      <p:sp>
        <p:nvSpPr>
          <p:cNvPr id="632" name="Google Shape;632;g364e847f12c_0_137:notes"/>
          <p:cNvSpPr txBox="1"/>
          <p:nvPr>
            <p:ph idx="12" type="sldNum"/>
          </p:nvPr>
        </p:nvSpPr>
        <p:spPr>
          <a:xfrm>
            <a:off x="3884613" y="8685213"/>
            <a:ext cx="2971800" cy="459000"/>
          </a:xfrm>
          <a:prstGeom prst="rect">
            <a:avLst/>
          </a:prstGeom>
          <a:noFill/>
          <a:ln>
            <a:noFill/>
          </a:ln>
        </p:spPr>
        <p:txBody>
          <a:bodyPr anchorCtr="0" anchor="b" bIns="45675" lIns="91350" spcFirstLastPara="1" rIns="91350" wrap="square" tIns="45675">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78d27aa7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78d27aa7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Brief origin story</a:t>
            </a:r>
            <a:endParaRPr/>
          </a:p>
          <a:p>
            <a:pPr indent="0" lvl="0" marL="0" rtl="0" algn="l">
              <a:lnSpc>
                <a:spcPct val="115000"/>
              </a:lnSpc>
              <a:spcBef>
                <a:spcPts val="1400"/>
              </a:spcBef>
              <a:spcAft>
                <a:spcPts val="0"/>
              </a:spcAft>
              <a:buClr>
                <a:schemeClr val="dk1"/>
              </a:buClr>
              <a:buSzPts val="1100"/>
              <a:buFont typeface="Arial"/>
              <a:buNone/>
            </a:pPr>
            <a:r>
              <a:rPr b="1" lang="en">
                <a:solidFill>
                  <a:schemeClr val="dk1"/>
                </a:solidFill>
              </a:rPr>
              <a:t>Quick talking points for facilitators</a:t>
            </a:r>
            <a:r>
              <a:rPr lang="en">
                <a:solidFill>
                  <a:schemeClr val="dk1"/>
                </a:solidFill>
              </a:rPr>
              <a:t>: Change Impact is a team of facilitators, consultants, and educators partnering with social impact organizations and schools to achieve results and advance equity. We know you all do amazing work in your communities, and we’re glad to be a part of it.</a:t>
            </a:r>
            <a:endParaRPr>
              <a:solidFill>
                <a:schemeClr val="dk1"/>
              </a:solidFill>
            </a:endParaRPr>
          </a:p>
          <a:p>
            <a:pPr indent="0" lvl="0" marL="0" rtl="0" algn="l">
              <a:lnSpc>
                <a:spcPct val="115000"/>
              </a:lnSpc>
              <a:spcBef>
                <a:spcPts val="1400"/>
              </a:spcBef>
              <a:spcAft>
                <a:spcPts val="0"/>
              </a:spcAft>
              <a:buClr>
                <a:schemeClr val="dk1"/>
              </a:buClr>
              <a:buSzPts val="1100"/>
              <a:buFont typeface="Arial"/>
              <a:buNone/>
            </a:pPr>
            <a:r>
              <a:t/>
            </a:r>
            <a:endParaRPr b="1" sz="1300">
              <a:solidFill>
                <a:schemeClr val="dk1"/>
              </a:solidFill>
            </a:endParaRPr>
          </a:p>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Change Impact offers: Quality Services, On-Demand</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Tailored Solutions Across Sectors</a:t>
            </a:r>
            <a:r>
              <a:rPr lang="en">
                <a:solidFill>
                  <a:schemeClr val="dk1"/>
                </a:solidFill>
              </a:rPr>
              <a:t>: Change Impact partners with a wide range of mission-driven organizations, from small nonprofits to universities and government agencies, offering scalable services that meet diverse needs.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b="1" lang="en">
                <a:solidFill>
                  <a:schemeClr val="dk1"/>
                </a:solidFill>
              </a:rPr>
              <a:t>Strategic HR Support</a:t>
            </a:r>
            <a:r>
              <a:rPr lang="en">
                <a:solidFill>
                  <a:schemeClr val="dk1"/>
                </a:solidFill>
              </a:rPr>
              <a:t>: Change Impact fills human capital gaps by offering talent management solutions, including overseeing HR, payroll, and benefits administration.</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Human Resources Outsourcing</a:t>
            </a:r>
            <a:r>
              <a:rPr lang="en">
                <a:solidFill>
                  <a:schemeClr val="dk1"/>
                </a:solidFill>
              </a:rPr>
              <a:t>: Full-service HR management, payroll, and employee support services for streamlined operations.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Leadership Development</a:t>
            </a:r>
            <a:r>
              <a:rPr lang="en">
                <a:solidFill>
                  <a:schemeClr val="dk1"/>
                </a:solidFill>
              </a:rPr>
              <a:t>: In-person and self-paced training for leadership, customized to partner organizations.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DEI Audits</a:t>
            </a:r>
            <a:r>
              <a:rPr lang="en">
                <a:solidFill>
                  <a:schemeClr val="dk1"/>
                </a:solidFill>
              </a:rPr>
              <a:t>: Comprehensive diversity, equity, and inclusion assessments for youth-serving organizations.</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b="1" lang="en">
                <a:solidFill>
                  <a:schemeClr val="dk1"/>
                </a:solidFill>
              </a:rPr>
              <a:t>Comprehensive Grant Support</a:t>
            </a:r>
            <a:r>
              <a:rPr lang="en">
                <a:solidFill>
                  <a:schemeClr val="dk1"/>
                </a:solidFill>
              </a:rPr>
              <a:t>: Extensive experience in grant research, proposal writing, and copy editing.</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Grant Writing and Evaluation</a:t>
            </a:r>
            <a:r>
              <a:rPr lang="en">
                <a:solidFill>
                  <a:schemeClr val="dk1"/>
                </a:solidFill>
              </a:rPr>
              <a:t>: Expertise in writing grant proposals and evaluating publicly funded programs for continuous improvement.</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Non-Financial Resources</a:t>
            </a:r>
            <a:r>
              <a:rPr lang="en">
                <a:solidFill>
                  <a:schemeClr val="dk1"/>
                </a:solidFill>
              </a:rPr>
              <a:t>: Change Impact also helps secure critical resources such as technical assistance, space, and strategic partnerships that enable organizations to thrive.</a:t>
            </a:r>
            <a:endParaRPr>
              <a:solidFill>
                <a:schemeClr val="dk1"/>
              </a:solidFill>
            </a:endParaRPr>
          </a:p>
          <a:p>
            <a:pPr indent="-298450" lvl="0" marL="914400" rtl="0" algn="l">
              <a:lnSpc>
                <a:spcPct val="115000"/>
              </a:lnSpc>
              <a:spcBef>
                <a:spcPts val="0"/>
              </a:spcBef>
              <a:spcAft>
                <a:spcPts val="0"/>
              </a:spcAft>
              <a:buClr>
                <a:schemeClr val="dk1"/>
              </a:buClr>
              <a:buSzPts val="1100"/>
              <a:buChar char="●"/>
            </a:pPr>
            <a:r>
              <a:rPr b="1" lang="en">
                <a:solidFill>
                  <a:schemeClr val="dk1"/>
                </a:solidFill>
              </a:rPr>
              <a:t>Strategy Support</a:t>
            </a:r>
            <a:r>
              <a:rPr lang="en">
                <a:solidFill>
                  <a:schemeClr val="dk1"/>
                </a:solidFill>
              </a:rPr>
              <a:t>: Tailored strategic planning strategies for achieving organizational goals, with processes that respect stakeholder time and expertise.</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Data-Driven Evaluations</a:t>
            </a:r>
            <a:r>
              <a:rPr lang="en">
                <a:solidFill>
                  <a:schemeClr val="dk1"/>
                </a:solidFill>
              </a:rPr>
              <a:t>: Support in developing logic models, evaluating program quality, and creating continuous improvement plans.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Data Training</a:t>
            </a:r>
            <a:r>
              <a:rPr lang="en">
                <a:solidFill>
                  <a:schemeClr val="dk1"/>
                </a:solidFill>
              </a:rPr>
              <a:t>: Workforce development agencies are trained to leverage data for job readiness.</a:t>
            </a:r>
            <a:endParaRPr>
              <a:solidFill>
                <a:schemeClr val="dk1"/>
              </a:solidFill>
            </a:endParaRPr>
          </a:p>
          <a:p>
            <a:pPr indent="-298450" lvl="1" marL="1371600" rtl="0" algn="l">
              <a:lnSpc>
                <a:spcPct val="115000"/>
              </a:lnSpc>
              <a:spcBef>
                <a:spcPts val="0"/>
              </a:spcBef>
              <a:spcAft>
                <a:spcPts val="0"/>
              </a:spcAft>
              <a:buClr>
                <a:schemeClr val="dk1"/>
              </a:buClr>
              <a:buSzPts val="1100"/>
              <a:buChar char="○"/>
            </a:pPr>
            <a:r>
              <a:rPr b="1" lang="en">
                <a:solidFill>
                  <a:schemeClr val="dk1"/>
                </a:solidFill>
              </a:rPr>
              <a:t>Design and capacity-building services:</a:t>
            </a:r>
            <a:r>
              <a:rPr lang="en">
                <a:solidFill>
                  <a:schemeClr val="dk1"/>
                </a:solidFill>
              </a:rPr>
              <a:t> Support large or growing youth development programs with strategy and long term planning support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78fcd1df7e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78fcd1df7e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helpful </a:t>
            </a:r>
            <a:r>
              <a:rPr lang="en"/>
              <a:t>resource</a:t>
            </a:r>
            <a:r>
              <a:rPr lang="en"/>
              <a:t> for project management. Is there a task or event that feels like a super </a:t>
            </a:r>
            <a:r>
              <a:rPr lang="en"/>
              <a:t>complex</a:t>
            </a:r>
            <a:r>
              <a:rPr lang="en"/>
              <a:t> project? For example: consider using this for your end-of-year celebration.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64e847f12c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64e847f12c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Darise</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https://docs.google.com/document/d/18YIv4vcLEywDXxF4kPcEVg0W6L2hJPpQ/edit</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64e847f12c_0_207:notes"/>
          <p:cNvSpPr/>
          <p:nvPr>
            <p:ph idx="2" type="sldImg"/>
          </p:nvPr>
        </p:nvSpPr>
        <p:spPr>
          <a:xfrm>
            <a:off x="694969" y="1142608"/>
            <a:ext cx="5468100" cy="3086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g364e847f12c_0_207:notes"/>
          <p:cNvSpPr txBox="1"/>
          <p:nvPr>
            <p:ph idx="1" type="body"/>
          </p:nvPr>
        </p:nvSpPr>
        <p:spPr>
          <a:xfrm>
            <a:off x="685800" y="4400550"/>
            <a:ext cx="5486400" cy="3600300"/>
          </a:xfrm>
          <a:prstGeom prst="rect">
            <a:avLst/>
          </a:prstGeom>
          <a:noFill/>
          <a:ln>
            <a:noFill/>
          </a:ln>
        </p:spPr>
        <p:txBody>
          <a:bodyPr anchorCtr="0" anchor="t" bIns="45675" lIns="91350" spcFirstLastPara="1" rIns="91350" wrap="square" tIns="45675">
            <a:noAutofit/>
          </a:bodyPr>
          <a:lstStyle/>
          <a:p>
            <a:pPr indent="0" lvl="0" marL="0" marR="0" rtl="0" algn="l">
              <a:spcBef>
                <a:spcPts val="0"/>
              </a:spcBef>
              <a:spcAft>
                <a:spcPts val="0"/>
              </a:spcAft>
              <a:buNone/>
            </a:pPr>
            <a:r>
              <a:rPr lang="en" sz="1200">
                <a:solidFill>
                  <a:schemeClr val="dk1"/>
                </a:solidFill>
                <a:latin typeface="Calibri"/>
                <a:ea typeface="Calibri"/>
                <a:cs typeface="Calibri"/>
                <a:sym typeface="Calibri"/>
              </a:rPr>
              <a:t>Collaborative planning is a multi-step process.</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85" name="Google Shape;685;g364e847f12c_0_207:notes"/>
          <p:cNvSpPr txBox="1"/>
          <p:nvPr>
            <p:ph idx="12" type="sldNum"/>
          </p:nvPr>
        </p:nvSpPr>
        <p:spPr>
          <a:xfrm>
            <a:off x="3884613" y="8685213"/>
            <a:ext cx="2971800" cy="459000"/>
          </a:xfrm>
          <a:prstGeom prst="rect">
            <a:avLst/>
          </a:prstGeom>
          <a:noFill/>
          <a:ln>
            <a:noFill/>
          </a:ln>
        </p:spPr>
        <p:txBody>
          <a:bodyPr anchorCtr="0" anchor="b" bIns="45675" lIns="91350" spcFirstLastPara="1" rIns="91350" wrap="square" tIns="45675">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32eba19c0af_0_2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32eba19c0af_0_2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 minutes of quiet reflection</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a840386730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a840386730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a840386730_0_1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a840386730_0_1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Communication about 2024 cohorts/dates coming soon!</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a840386730_0_1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2a840386730_0_1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https://changeuplearning.com/ros-tarc</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u="sng">
                <a:solidFill>
                  <a:schemeClr val="hlink"/>
                </a:solidFill>
                <a:hlinkClick r:id="rId3"/>
              </a:rPr>
              <a:t>https://changeuplearning.com/nyc-tarc</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7e0824b0cf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37e0824b0cf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7e0824b0c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37e0824b0c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b="1" sz="1250">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78d27aa73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78d27aa73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Change Impact is the team behind Change Up Learning, an online PD platform for youth development professionals. Our asynchronous courses focus on working with and supporting youth and staff members.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a840386730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a840386730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Montserrat Medium"/>
              <a:ea typeface="Montserrat Medium"/>
              <a:cs typeface="Montserrat Medium"/>
              <a:sym typeface="Montserrat Medium"/>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a840386730_0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a840386730_0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200">
              <a:solidFill>
                <a:schemeClr val="dk1"/>
              </a:solidFill>
              <a:latin typeface="Montserrat Medium"/>
              <a:ea typeface="Montserrat Medium"/>
              <a:cs typeface="Montserrat Medium"/>
              <a:sym typeface="Montserrat Medium"/>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a840386730_0_1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a840386730_0_1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2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200">
              <a:solidFill>
                <a:schemeClr val="dk1"/>
              </a:solidFill>
              <a:latin typeface="Montserrat Medium"/>
              <a:ea typeface="Montserrat Medium"/>
              <a:cs typeface="Montserrat Medium"/>
              <a:sym typeface="Montserrat Medium"/>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2eba19c0af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2eba19c0af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8a76c0fd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8a76c0fd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txBox="1"/>
          <p:nvPr>
            <p:ph type="ctr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2" name="Google Shape;12;p2"/>
          <p:cNvSpPr txBox="1"/>
          <p:nvPr>
            <p:ph idx="1" type="subTitle"/>
          </p:nvPr>
        </p:nvSpPr>
        <p:spPr>
          <a:xfrm>
            <a:off x="311700" y="1878560"/>
            <a:ext cx="4242600" cy="7383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54" name="Shape 54"/>
        <p:cNvGrpSpPr/>
        <p:nvPr/>
      </p:nvGrpSpPr>
      <p:grpSpPr>
        <a:xfrm>
          <a:off x="0" y="0"/>
          <a:ext cx="0" cy="0"/>
          <a:chOff x="0" y="0"/>
          <a:chExt cx="0" cy="0"/>
        </a:xfrm>
      </p:grpSpPr>
      <p:sp>
        <p:nvSpPr>
          <p:cNvPr id="55" name="Google Shape;55;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p:nvPr>
            <p:ph idx="1" type="body"/>
          </p:nvPr>
        </p:nvSpPr>
        <p:spPr>
          <a:xfrm>
            <a:off x="311700" y="2121425"/>
            <a:ext cx="5334900" cy="942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57" name="Google Shape;5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3"/>
          <p:cNvSpPr txBox="1"/>
          <p:nvPr>
            <p:ph type="title"/>
          </p:nvPr>
        </p:nvSpPr>
        <p:spPr>
          <a:xfrm>
            <a:off x="685800" y="742950"/>
            <a:ext cx="8250300" cy="8001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SzPts val="1400"/>
              <a:buNone/>
              <a:defRPr>
                <a:solidFill>
                  <a:schemeClr val="accent5"/>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 name="Google Shape;62;p13"/>
          <p:cNvSpPr txBox="1"/>
          <p:nvPr>
            <p:ph idx="1" type="body"/>
          </p:nvPr>
        </p:nvSpPr>
        <p:spPr>
          <a:xfrm>
            <a:off x="685800" y="1371600"/>
            <a:ext cx="8153400" cy="3257700"/>
          </a:xfrm>
          <a:prstGeom prst="rect">
            <a:avLst/>
          </a:prstGeom>
          <a:noFill/>
          <a:ln>
            <a:noFill/>
          </a:ln>
        </p:spPr>
        <p:txBody>
          <a:bodyPr anchorCtr="0" anchor="t" bIns="45700" lIns="91425" spcFirstLastPara="1" rIns="91425" wrap="square" tIns="45700">
            <a:noAutofit/>
          </a:bodyPr>
          <a:lstStyle>
            <a:lvl1pPr indent="-228600" lvl="0" marL="457200" rtl="0" algn="l">
              <a:lnSpc>
                <a:spcPct val="95000"/>
              </a:lnSpc>
              <a:spcBef>
                <a:spcPts val="1100"/>
              </a:spcBef>
              <a:spcAft>
                <a:spcPts val="0"/>
              </a:spcAft>
              <a:buClr>
                <a:schemeClr val="accent1"/>
              </a:buClr>
              <a:buSzPts val="1440"/>
              <a:buFont typeface="Arial"/>
              <a:buNone/>
              <a:defRPr/>
            </a:lvl1pPr>
            <a:lvl2pPr indent="-291465" lvl="1" marL="914400" rtl="0" algn="l">
              <a:lnSpc>
                <a:spcPct val="115000"/>
              </a:lnSpc>
              <a:spcBef>
                <a:spcPts val="360"/>
              </a:spcBef>
              <a:spcAft>
                <a:spcPts val="0"/>
              </a:spcAft>
              <a:buSzPts val="990"/>
              <a:buChar char="■"/>
              <a:defRPr/>
            </a:lvl2pPr>
            <a:lvl3pPr indent="-228600" lvl="2" marL="1371600" rtl="0" algn="l">
              <a:lnSpc>
                <a:spcPct val="115000"/>
              </a:lnSpc>
              <a:spcBef>
                <a:spcPts val="360"/>
              </a:spcBef>
              <a:spcAft>
                <a:spcPts val="0"/>
              </a:spcAft>
              <a:buSzPts val="900"/>
              <a:buNone/>
              <a:defRPr/>
            </a:lvl3pPr>
            <a:lvl4pPr indent="-291464" lvl="3" marL="1828800" rtl="0" algn="l">
              <a:lnSpc>
                <a:spcPct val="115000"/>
              </a:lnSpc>
              <a:spcBef>
                <a:spcPts val="360"/>
              </a:spcBef>
              <a:spcAft>
                <a:spcPts val="0"/>
              </a:spcAft>
              <a:buSzPts val="990"/>
              <a:buChar char="■"/>
              <a:defRPr/>
            </a:lvl4pPr>
            <a:lvl5pPr indent="-285750" lvl="4" marL="2286000" rtl="0" algn="l">
              <a:lnSpc>
                <a:spcPct val="115000"/>
              </a:lnSpc>
              <a:spcBef>
                <a:spcPts val="360"/>
              </a:spcBef>
              <a:spcAft>
                <a:spcPts val="0"/>
              </a:spcAft>
              <a:buSzPts val="900"/>
              <a:buChar char="■"/>
              <a:defRPr/>
            </a:lvl5pPr>
            <a:lvl6pPr indent="-285750" lvl="5" marL="2743200" rtl="0" algn="l">
              <a:lnSpc>
                <a:spcPct val="115000"/>
              </a:lnSpc>
              <a:spcBef>
                <a:spcPts val="360"/>
              </a:spcBef>
              <a:spcAft>
                <a:spcPts val="0"/>
              </a:spcAft>
              <a:buSzPts val="900"/>
              <a:buChar char="■"/>
              <a:defRPr/>
            </a:lvl6pPr>
            <a:lvl7pPr indent="-285750" lvl="6" marL="3200400" rtl="0" algn="l">
              <a:lnSpc>
                <a:spcPct val="115000"/>
              </a:lnSpc>
              <a:spcBef>
                <a:spcPts val="360"/>
              </a:spcBef>
              <a:spcAft>
                <a:spcPts val="0"/>
              </a:spcAft>
              <a:buSzPts val="900"/>
              <a:buChar char="■"/>
              <a:defRPr/>
            </a:lvl7pPr>
            <a:lvl8pPr indent="-285750" lvl="7" marL="3657600" rtl="0" algn="l">
              <a:lnSpc>
                <a:spcPct val="115000"/>
              </a:lnSpc>
              <a:spcBef>
                <a:spcPts val="360"/>
              </a:spcBef>
              <a:spcAft>
                <a:spcPts val="0"/>
              </a:spcAft>
              <a:buSzPts val="900"/>
              <a:buChar char="■"/>
              <a:defRPr/>
            </a:lvl8pPr>
            <a:lvl9pPr indent="-285750" lvl="8" marL="4114800" rtl="0" algn="l">
              <a:lnSpc>
                <a:spcPct val="115000"/>
              </a:lnSpc>
              <a:spcBef>
                <a:spcPts val="360"/>
              </a:spcBef>
              <a:spcAft>
                <a:spcPts val="0"/>
              </a:spcAft>
              <a:buSzPts val="900"/>
              <a:buChar char="■"/>
              <a:defRPr/>
            </a:lvl9pPr>
          </a:lstStyle>
          <a:p/>
        </p:txBody>
      </p:sp>
      <p:sp>
        <p:nvSpPr>
          <p:cNvPr id="63" name="Google Shape;63;p13"/>
          <p:cNvSpPr txBox="1"/>
          <p:nvPr>
            <p:ph idx="10" type="dt"/>
          </p:nvPr>
        </p:nvSpPr>
        <p:spPr>
          <a:xfrm>
            <a:off x="457200" y="4800600"/>
            <a:ext cx="1600200" cy="2286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4" name="Google Shape;64;p13"/>
          <p:cNvSpPr/>
          <p:nvPr/>
        </p:nvSpPr>
        <p:spPr>
          <a:xfrm>
            <a:off x="0" y="0"/>
            <a:ext cx="9144000" cy="342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F5138"/>
              </a:solidFill>
              <a:latin typeface="Arial Narrow"/>
              <a:ea typeface="Arial Narrow"/>
              <a:cs typeface="Arial Narrow"/>
              <a:sym typeface="Arial Narrow"/>
            </a:endParaRPr>
          </a:p>
        </p:txBody>
      </p:sp>
      <p:sp>
        <p:nvSpPr>
          <p:cNvPr id="65" name="Google Shape;65;p13"/>
          <p:cNvSpPr txBox="1"/>
          <p:nvPr>
            <p:ph idx="11" type="ftr"/>
          </p:nvPr>
        </p:nvSpPr>
        <p:spPr>
          <a:xfrm>
            <a:off x="838200" y="0"/>
            <a:ext cx="7848600" cy="3429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descr="B-symbol-2c.png" id="66" name="Google Shape;66;p13"/>
          <p:cNvPicPr preferRelativeResize="0"/>
          <p:nvPr/>
        </p:nvPicPr>
        <p:blipFill rotWithShape="1">
          <a:blip r:embed="rId2">
            <a:alphaModFix/>
          </a:blip>
          <a:srcRect b="0" l="0" r="0" t="0"/>
          <a:stretch/>
        </p:blipFill>
        <p:spPr>
          <a:xfrm>
            <a:off x="304800" y="57150"/>
            <a:ext cx="400050" cy="356396"/>
          </a:xfrm>
          <a:prstGeom prst="rect">
            <a:avLst/>
          </a:prstGeom>
          <a:noFill/>
          <a:ln>
            <a:noFill/>
          </a:ln>
        </p:spPr>
      </p:pic>
      <p:sp>
        <p:nvSpPr>
          <p:cNvPr id="67" name="Google Shape;67;p13"/>
          <p:cNvSpPr txBox="1"/>
          <p:nvPr/>
        </p:nvSpPr>
        <p:spPr>
          <a:xfrm>
            <a:off x="8686800" y="0"/>
            <a:ext cx="457200" cy="342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rgbClr val="FFFFFF"/>
                </a:solidFill>
                <a:latin typeface="Arial"/>
                <a:ea typeface="Arial"/>
                <a:cs typeface="Arial"/>
                <a:sym typeface="Arial"/>
              </a:rPr>
              <a:t>‹#›</a:t>
            </a:fld>
            <a:endParaRPr b="0" i="0" sz="1000" u="none" cap="none" strike="noStrike">
              <a:solidFill>
                <a:srgbClr val="FFFFFF"/>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1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4" name="Google Shape;74;p1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5" name="Google Shape;7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sp>
        <p:nvSpPr>
          <p:cNvPr id="77" name="Google Shape;77;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8" name="Google Shape;7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9" name="Shape 79"/>
        <p:cNvGrpSpPr/>
        <p:nvPr/>
      </p:nvGrpSpPr>
      <p:grpSpPr>
        <a:xfrm>
          <a:off x="0" y="0"/>
          <a:ext cx="0" cy="0"/>
          <a:chOff x="0" y="0"/>
          <a:chExt cx="0" cy="0"/>
        </a:xfrm>
      </p:grpSpPr>
      <p:sp>
        <p:nvSpPr>
          <p:cNvPr id="80" name="Google Shape;80;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1" name="Google Shape;81;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2" name="Google Shape;8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3" name="Shape 83"/>
        <p:cNvGrpSpPr/>
        <p:nvPr/>
      </p:nvGrpSpPr>
      <p:grpSpPr>
        <a:xfrm>
          <a:off x="0" y="0"/>
          <a:ext cx="0" cy="0"/>
          <a:chOff x="0" y="0"/>
          <a:chExt cx="0" cy="0"/>
        </a:xfrm>
      </p:grpSpPr>
      <p:sp>
        <p:nvSpPr>
          <p:cNvPr id="84" name="Google Shape;84;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5" name="Google Shape;85;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6" name="Google Shape;86;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7" name="Google Shape;8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1" name="Shape 91"/>
        <p:cNvGrpSpPr/>
        <p:nvPr/>
      </p:nvGrpSpPr>
      <p:grpSpPr>
        <a:xfrm>
          <a:off x="0" y="0"/>
          <a:ext cx="0" cy="0"/>
          <a:chOff x="0" y="0"/>
          <a:chExt cx="0" cy="0"/>
        </a:xfrm>
      </p:grpSpPr>
      <p:sp>
        <p:nvSpPr>
          <p:cNvPr id="92" name="Google Shape;92;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3" name="Google Shape;93;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4" name="Google Shape;94;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5" name="Shape 95"/>
        <p:cNvGrpSpPr/>
        <p:nvPr/>
      </p:nvGrpSpPr>
      <p:grpSpPr>
        <a:xfrm>
          <a:off x="0" y="0"/>
          <a:ext cx="0" cy="0"/>
          <a:chOff x="0" y="0"/>
          <a:chExt cx="0" cy="0"/>
        </a:xfrm>
      </p:grpSpPr>
      <p:sp>
        <p:nvSpPr>
          <p:cNvPr id="96" name="Google Shape;96;p2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97" name="Google Shape;97;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14" name="Shape 14"/>
        <p:cNvGrpSpPr/>
        <p:nvPr/>
      </p:nvGrpSpPr>
      <p:grpSpPr>
        <a:xfrm>
          <a:off x="0" y="0"/>
          <a:ext cx="0" cy="0"/>
          <a:chOff x="0" y="0"/>
          <a:chExt cx="0" cy="0"/>
        </a:xfrm>
      </p:grpSpPr>
      <p:sp>
        <p:nvSpPr>
          <p:cNvPr id="15" name="Google Shape;15;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7" name="Google Shape;17;p3"/>
          <p:cNvSpPr txBox="1"/>
          <p:nvPr>
            <p:ph type="title"/>
          </p:nvPr>
        </p:nvSpPr>
        <p:spPr>
          <a:xfrm>
            <a:off x="311700" y="539725"/>
            <a:ext cx="8520600" cy="12825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8" name="Shape 98"/>
        <p:cNvGrpSpPr/>
        <p:nvPr/>
      </p:nvGrpSpPr>
      <p:grpSpPr>
        <a:xfrm>
          <a:off x="0" y="0"/>
          <a:ext cx="0" cy="0"/>
          <a:chOff x="0" y="0"/>
          <a:chExt cx="0" cy="0"/>
        </a:xfrm>
      </p:grpSpPr>
      <p:sp>
        <p:nvSpPr>
          <p:cNvPr id="99" name="Google Shape;99;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1" name="Google Shape;101;p2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2" name="Google Shape;102;p2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3" name="Google Shape;103;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4" name="Shape 104"/>
        <p:cNvGrpSpPr/>
        <p:nvPr/>
      </p:nvGrpSpPr>
      <p:grpSpPr>
        <a:xfrm>
          <a:off x="0" y="0"/>
          <a:ext cx="0" cy="0"/>
          <a:chOff x="0" y="0"/>
          <a:chExt cx="0" cy="0"/>
        </a:xfrm>
      </p:grpSpPr>
      <p:sp>
        <p:nvSpPr>
          <p:cNvPr id="105" name="Google Shape;105;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06" name="Google Shape;106;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7" name="Shape 107"/>
        <p:cNvGrpSpPr/>
        <p:nvPr/>
      </p:nvGrpSpPr>
      <p:grpSpPr>
        <a:xfrm>
          <a:off x="0" y="0"/>
          <a:ext cx="0" cy="0"/>
          <a:chOff x="0" y="0"/>
          <a:chExt cx="0" cy="0"/>
        </a:xfrm>
      </p:grpSpPr>
      <p:sp>
        <p:nvSpPr>
          <p:cNvPr id="108" name="Google Shape;108;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9" name="Google Shape;109;p2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10" name="Google Shape;110;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1" name="Shape 111"/>
        <p:cNvGrpSpPr/>
        <p:nvPr/>
      </p:nvGrpSpPr>
      <p:grpSpPr>
        <a:xfrm>
          <a:off x="0" y="0"/>
          <a:ext cx="0" cy="0"/>
          <a:chOff x="0" y="0"/>
          <a:chExt cx="0" cy="0"/>
        </a:xfrm>
      </p:grpSpPr>
      <p:sp>
        <p:nvSpPr>
          <p:cNvPr id="112" name="Google Shape;11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Full Image without Header &amp; Footer">
  <p:cSld name="8_Full Image without Header &amp; Footer">
    <p:spTree>
      <p:nvGrpSpPr>
        <p:cNvPr id="113" name="Shape 113"/>
        <p:cNvGrpSpPr/>
        <p:nvPr/>
      </p:nvGrpSpPr>
      <p:grpSpPr>
        <a:xfrm>
          <a:off x="0" y="0"/>
          <a:ext cx="0" cy="0"/>
          <a:chOff x="0" y="0"/>
          <a:chExt cx="0" cy="0"/>
        </a:xfrm>
      </p:grpSpPr>
      <p:sp>
        <p:nvSpPr>
          <p:cNvPr id="114" name="Google Shape;114;p26"/>
          <p:cNvSpPr txBox="1"/>
          <p:nvPr>
            <p:ph type="title"/>
          </p:nvPr>
        </p:nvSpPr>
        <p:spPr>
          <a:xfrm>
            <a:off x="392395" y="269713"/>
            <a:ext cx="8018700" cy="45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2600"/>
              <a:buFont typeface="Open Sans"/>
              <a:buNone/>
              <a:defRPr sz="2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6"/>
          <p:cNvSpPr/>
          <p:nvPr>
            <p:ph idx="2" type="pic"/>
          </p:nvPr>
        </p:nvSpPr>
        <p:spPr>
          <a:xfrm>
            <a:off x="1468712" y="1977684"/>
            <a:ext cx="2450100" cy="2450100"/>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Full Image without Header &amp; Footer">
  <p:cSld name="4_Full Image without Header &amp; Footer">
    <p:spTree>
      <p:nvGrpSpPr>
        <p:cNvPr id="116" name="Shape 116"/>
        <p:cNvGrpSpPr/>
        <p:nvPr/>
      </p:nvGrpSpPr>
      <p:grpSpPr>
        <a:xfrm>
          <a:off x="0" y="0"/>
          <a:ext cx="0" cy="0"/>
          <a:chOff x="0" y="0"/>
          <a:chExt cx="0" cy="0"/>
        </a:xfrm>
      </p:grpSpPr>
      <p:sp>
        <p:nvSpPr>
          <p:cNvPr id="117" name="Google Shape;117;p27"/>
          <p:cNvSpPr txBox="1"/>
          <p:nvPr>
            <p:ph type="title"/>
          </p:nvPr>
        </p:nvSpPr>
        <p:spPr>
          <a:xfrm>
            <a:off x="392395" y="269713"/>
            <a:ext cx="7886700" cy="45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2600"/>
              <a:buFont typeface="Open Sans"/>
              <a:buNone/>
              <a:defRPr sz="2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2" name="Shape 122"/>
        <p:cNvGrpSpPr/>
        <p:nvPr/>
      </p:nvGrpSpPr>
      <p:grpSpPr>
        <a:xfrm>
          <a:off x="0" y="0"/>
          <a:ext cx="0" cy="0"/>
          <a:chOff x="0" y="0"/>
          <a:chExt cx="0" cy="0"/>
        </a:xfrm>
      </p:grpSpPr>
      <p:sp>
        <p:nvSpPr>
          <p:cNvPr id="123" name="Google Shape;123;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4" name="Google Shape;124;p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5" name="Google Shape;125;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3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28" name="Google Shape;128;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9" name="Shape 129"/>
        <p:cNvGrpSpPr/>
        <p:nvPr/>
      </p:nvGrpSpPr>
      <p:grpSpPr>
        <a:xfrm>
          <a:off x="0" y="0"/>
          <a:ext cx="0" cy="0"/>
          <a:chOff x="0" y="0"/>
          <a:chExt cx="0" cy="0"/>
        </a:xfrm>
      </p:grpSpPr>
      <p:sp>
        <p:nvSpPr>
          <p:cNvPr id="130" name="Google Shape;130;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Calibri"/>
              <a:buNone/>
              <a:defRPr>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p:txBody>
      </p:sp>
      <p:sp>
        <p:nvSpPr>
          <p:cNvPr id="131" name="Google Shape;131;p3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Font typeface="Calibri"/>
              <a:buChar char="●"/>
              <a:defRPr>
                <a:latin typeface="Calibri"/>
                <a:ea typeface="Calibri"/>
                <a:cs typeface="Calibri"/>
                <a:sym typeface="Calibri"/>
              </a:defRPr>
            </a:lvl1pPr>
            <a:lvl2pPr indent="-317500" lvl="1" marL="914400">
              <a:spcBef>
                <a:spcPts val="1600"/>
              </a:spcBef>
              <a:spcAft>
                <a:spcPts val="0"/>
              </a:spcAft>
              <a:buSzPts val="1400"/>
              <a:buFont typeface="Calibri"/>
              <a:buChar char="○"/>
              <a:defRPr>
                <a:latin typeface="Calibri"/>
                <a:ea typeface="Calibri"/>
                <a:cs typeface="Calibri"/>
                <a:sym typeface="Calibri"/>
              </a:defRPr>
            </a:lvl2pPr>
            <a:lvl3pPr indent="-317500" lvl="2" marL="1371600">
              <a:spcBef>
                <a:spcPts val="1600"/>
              </a:spcBef>
              <a:spcAft>
                <a:spcPts val="0"/>
              </a:spcAft>
              <a:buSzPts val="1400"/>
              <a:buFont typeface="Calibri"/>
              <a:buChar char="■"/>
              <a:defRPr>
                <a:latin typeface="Calibri"/>
                <a:ea typeface="Calibri"/>
                <a:cs typeface="Calibri"/>
                <a:sym typeface="Calibri"/>
              </a:defRPr>
            </a:lvl3pPr>
            <a:lvl4pPr indent="-317500" lvl="3" marL="1828800">
              <a:spcBef>
                <a:spcPts val="1600"/>
              </a:spcBef>
              <a:spcAft>
                <a:spcPts val="0"/>
              </a:spcAft>
              <a:buSzPts val="1400"/>
              <a:buFont typeface="Calibri"/>
              <a:buChar char="●"/>
              <a:defRPr>
                <a:latin typeface="Calibri"/>
                <a:ea typeface="Calibri"/>
                <a:cs typeface="Calibri"/>
                <a:sym typeface="Calibri"/>
              </a:defRPr>
            </a:lvl4pPr>
            <a:lvl5pPr indent="-317500" lvl="4" marL="2286000">
              <a:spcBef>
                <a:spcPts val="1600"/>
              </a:spcBef>
              <a:spcAft>
                <a:spcPts val="0"/>
              </a:spcAft>
              <a:buSzPts val="1400"/>
              <a:buFont typeface="Calibri"/>
              <a:buChar char="○"/>
              <a:defRPr>
                <a:latin typeface="Calibri"/>
                <a:ea typeface="Calibri"/>
                <a:cs typeface="Calibri"/>
                <a:sym typeface="Calibri"/>
              </a:defRPr>
            </a:lvl5pPr>
            <a:lvl6pPr indent="-317500" lvl="5" marL="2743200">
              <a:spcBef>
                <a:spcPts val="1600"/>
              </a:spcBef>
              <a:spcAft>
                <a:spcPts val="0"/>
              </a:spcAft>
              <a:buSzPts val="1400"/>
              <a:buFont typeface="Calibri"/>
              <a:buChar char="■"/>
              <a:defRPr>
                <a:latin typeface="Calibri"/>
                <a:ea typeface="Calibri"/>
                <a:cs typeface="Calibri"/>
                <a:sym typeface="Calibri"/>
              </a:defRPr>
            </a:lvl6pPr>
            <a:lvl7pPr indent="-317500" lvl="6" marL="3200400">
              <a:spcBef>
                <a:spcPts val="1600"/>
              </a:spcBef>
              <a:spcAft>
                <a:spcPts val="0"/>
              </a:spcAft>
              <a:buSzPts val="1400"/>
              <a:buFont typeface="Calibri"/>
              <a:buChar char="●"/>
              <a:defRPr>
                <a:latin typeface="Calibri"/>
                <a:ea typeface="Calibri"/>
                <a:cs typeface="Calibri"/>
                <a:sym typeface="Calibri"/>
              </a:defRPr>
            </a:lvl7pPr>
            <a:lvl8pPr indent="-317500" lvl="7" marL="3657600">
              <a:spcBef>
                <a:spcPts val="1600"/>
              </a:spcBef>
              <a:spcAft>
                <a:spcPts val="0"/>
              </a:spcAft>
              <a:buSzPts val="1400"/>
              <a:buFont typeface="Calibri"/>
              <a:buChar char="○"/>
              <a:defRPr>
                <a:latin typeface="Calibri"/>
                <a:ea typeface="Calibri"/>
                <a:cs typeface="Calibri"/>
                <a:sym typeface="Calibri"/>
              </a:defRPr>
            </a:lvl8pPr>
            <a:lvl9pPr indent="-317500" lvl="8" marL="4114800">
              <a:spcBef>
                <a:spcPts val="1600"/>
              </a:spcBef>
              <a:spcAft>
                <a:spcPts val="1600"/>
              </a:spcAft>
              <a:buSzPts val="1400"/>
              <a:buFont typeface="Calibri"/>
              <a:buChar char="■"/>
              <a:defRPr>
                <a:latin typeface="Calibri"/>
                <a:ea typeface="Calibri"/>
                <a:cs typeface="Calibri"/>
                <a:sym typeface="Calibri"/>
              </a:defRPr>
            </a:lvl9pPr>
          </a:lstStyle>
          <a:p/>
        </p:txBody>
      </p:sp>
      <p:sp>
        <p:nvSpPr>
          <p:cNvPr id="132" name="Google Shape;13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3" name="Shape 133"/>
        <p:cNvGrpSpPr/>
        <p:nvPr/>
      </p:nvGrpSpPr>
      <p:grpSpPr>
        <a:xfrm>
          <a:off x="0" y="0"/>
          <a:ext cx="0" cy="0"/>
          <a:chOff x="0" y="0"/>
          <a:chExt cx="0" cy="0"/>
        </a:xfrm>
      </p:grpSpPr>
      <p:sp>
        <p:nvSpPr>
          <p:cNvPr id="134" name="Google Shape;134;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5" name="Google Shape;135;p3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36" name="Google Shape;136;p3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37" name="Google Shape;137;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chemeClr val="dk1"/>
          </a:solidFill>
          <a:ln>
            <a:noFill/>
          </a:ln>
        </p:spPr>
      </p:sp>
      <p:sp>
        <p:nvSpPr>
          <p:cNvPr id="23" name="Google Shape;23;p4"/>
          <p:cNvSpPr txBox="1"/>
          <p:nvPr>
            <p:ph type="title"/>
          </p:nvPr>
        </p:nvSpPr>
        <p:spPr>
          <a:xfrm>
            <a:off x="311725" y="500925"/>
            <a:ext cx="3706500" cy="2508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4" name="Google Shape;24;p4"/>
          <p:cNvSpPr txBox="1"/>
          <p:nvPr>
            <p:ph idx="1" type="body"/>
          </p:nvPr>
        </p:nvSpPr>
        <p:spPr>
          <a:xfrm>
            <a:off x="4644675" y="500925"/>
            <a:ext cx="4166400" cy="4098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8" name="Shape 138"/>
        <p:cNvGrpSpPr/>
        <p:nvPr/>
      </p:nvGrpSpPr>
      <p:grpSpPr>
        <a:xfrm>
          <a:off x="0" y="0"/>
          <a:ext cx="0" cy="0"/>
          <a:chOff x="0" y="0"/>
          <a:chExt cx="0" cy="0"/>
        </a:xfrm>
      </p:grpSpPr>
      <p:sp>
        <p:nvSpPr>
          <p:cNvPr id="139" name="Google Shape;139;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0" name="Google Shape;14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1" name="Shape 141"/>
        <p:cNvGrpSpPr/>
        <p:nvPr/>
      </p:nvGrpSpPr>
      <p:grpSpPr>
        <a:xfrm>
          <a:off x="0" y="0"/>
          <a:ext cx="0" cy="0"/>
          <a:chOff x="0" y="0"/>
          <a:chExt cx="0" cy="0"/>
        </a:xfrm>
      </p:grpSpPr>
      <p:sp>
        <p:nvSpPr>
          <p:cNvPr id="142" name="Google Shape;142;p3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43" name="Google Shape;143;p3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44" name="Google Shape;144;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5" name="Shape 145"/>
        <p:cNvGrpSpPr/>
        <p:nvPr/>
      </p:nvGrpSpPr>
      <p:grpSpPr>
        <a:xfrm>
          <a:off x="0" y="0"/>
          <a:ext cx="0" cy="0"/>
          <a:chOff x="0" y="0"/>
          <a:chExt cx="0" cy="0"/>
        </a:xfrm>
      </p:grpSpPr>
      <p:sp>
        <p:nvSpPr>
          <p:cNvPr id="146" name="Google Shape;146;p3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47" name="Google Shape;14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8" name="Shape 148"/>
        <p:cNvGrpSpPr/>
        <p:nvPr/>
      </p:nvGrpSpPr>
      <p:grpSpPr>
        <a:xfrm>
          <a:off x="0" y="0"/>
          <a:ext cx="0" cy="0"/>
          <a:chOff x="0" y="0"/>
          <a:chExt cx="0" cy="0"/>
        </a:xfrm>
      </p:grpSpPr>
      <p:sp>
        <p:nvSpPr>
          <p:cNvPr id="149" name="Google Shape;149;p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51" name="Google Shape;151;p3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2" name="Google Shape;152;p3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53" name="Google Shape;153;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4" name="Shape 154"/>
        <p:cNvGrpSpPr/>
        <p:nvPr/>
      </p:nvGrpSpPr>
      <p:grpSpPr>
        <a:xfrm>
          <a:off x="0" y="0"/>
          <a:ext cx="0" cy="0"/>
          <a:chOff x="0" y="0"/>
          <a:chExt cx="0" cy="0"/>
        </a:xfrm>
      </p:grpSpPr>
      <p:sp>
        <p:nvSpPr>
          <p:cNvPr id="155" name="Google Shape;155;p3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56" name="Google Shape;156;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7" name="Shape 157"/>
        <p:cNvGrpSpPr/>
        <p:nvPr/>
      </p:nvGrpSpPr>
      <p:grpSpPr>
        <a:xfrm>
          <a:off x="0" y="0"/>
          <a:ext cx="0" cy="0"/>
          <a:chOff x="0" y="0"/>
          <a:chExt cx="0" cy="0"/>
        </a:xfrm>
      </p:grpSpPr>
      <p:sp>
        <p:nvSpPr>
          <p:cNvPr id="158" name="Google Shape;158;p3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9" name="Google Shape;159;p3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60" name="Google Shape;160;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Option A" type="twoObj">
  <p:cSld name="TWO_OBJECTS">
    <p:spTree>
      <p:nvGrpSpPr>
        <p:cNvPr id="163" name="Shape 163"/>
        <p:cNvGrpSpPr/>
        <p:nvPr/>
      </p:nvGrpSpPr>
      <p:grpSpPr>
        <a:xfrm>
          <a:off x="0" y="0"/>
          <a:ext cx="0" cy="0"/>
          <a:chOff x="0" y="0"/>
          <a:chExt cx="0" cy="0"/>
        </a:xfrm>
      </p:grpSpPr>
      <p:sp>
        <p:nvSpPr>
          <p:cNvPr id="164" name="Google Shape;164;p40"/>
          <p:cNvSpPr txBox="1"/>
          <p:nvPr>
            <p:ph type="title"/>
          </p:nvPr>
        </p:nvSpPr>
        <p:spPr>
          <a:xfrm>
            <a:off x="762000" y="285750"/>
            <a:ext cx="7696200" cy="342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0" lvl="1">
              <a:spcBef>
                <a:spcPts val="0"/>
              </a:spcBef>
              <a:spcAft>
                <a:spcPts val="0"/>
              </a:spcAft>
              <a:buSzPts val="2800"/>
              <a:buNone/>
              <a:defRPr sz="1800"/>
            </a:lvl2pPr>
            <a:lvl3pPr indent="0" lvl="2">
              <a:spcBef>
                <a:spcPts val="0"/>
              </a:spcBef>
              <a:spcAft>
                <a:spcPts val="0"/>
              </a:spcAft>
              <a:buSzPts val="2800"/>
              <a:buNone/>
              <a:defRPr sz="1800"/>
            </a:lvl3pPr>
            <a:lvl4pPr indent="0" lvl="3">
              <a:spcBef>
                <a:spcPts val="0"/>
              </a:spcBef>
              <a:spcAft>
                <a:spcPts val="0"/>
              </a:spcAft>
              <a:buSzPts val="2800"/>
              <a:buNone/>
              <a:defRPr sz="1800"/>
            </a:lvl4pPr>
            <a:lvl5pPr indent="0" lvl="4">
              <a:spcBef>
                <a:spcPts val="0"/>
              </a:spcBef>
              <a:spcAft>
                <a:spcPts val="0"/>
              </a:spcAft>
              <a:buSzPts val="2800"/>
              <a:buNone/>
              <a:defRPr sz="1800"/>
            </a:lvl5pPr>
            <a:lvl6pPr indent="0" lvl="5">
              <a:spcBef>
                <a:spcPts val="0"/>
              </a:spcBef>
              <a:spcAft>
                <a:spcPts val="0"/>
              </a:spcAft>
              <a:buSzPts val="2800"/>
              <a:buNone/>
              <a:defRPr sz="1800"/>
            </a:lvl6pPr>
            <a:lvl7pPr indent="0" lvl="6">
              <a:spcBef>
                <a:spcPts val="0"/>
              </a:spcBef>
              <a:spcAft>
                <a:spcPts val="0"/>
              </a:spcAft>
              <a:buSzPts val="2800"/>
              <a:buNone/>
              <a:defRPr sz="1800"/>
            </a:lvl7pPr>
            <a:lvl8pPr indent="0" lvl="7">
              <a:spcBef>
                <a:spcPts val="0"/>
              </a:spcBef>
              <a:spcAft>
                <a:spcPts val="0"/>
              </a:spcAft>
              <a:buSzPts val="2800"/>
              <a:buNone/>
              <a:defRPr sz="1800"/>
            </a:lvl8pPr>
            <a:lvl9pPr indent="0" lvl="8">
              <a:spcBef>
                <a:spcPts val="0"/>
              </a:spcBef>
              <a:spcAft>
                <a:spcPts val="0"/>
              </a:spcAft>
              <a:buSzPts val="2800"/>
              <a:buNone/>
              <a:defRPr sz="1800"/>
            </a:lvl9pPr>
          </a:lstStyle>
          <a:p/>
        </p:txBody>
      </p:sp>
      <p:sp>
        <p:nvSpPr>
          <p:cNvPr id="165" name="Google Shape;165;p40"/>
          <p:cNvSpPr txBox="1"/>
          <p:nvPr>
            <p:ph idx="1" type="body"/>
          </p:nvPr>
        </p:nvSpPr>
        <p:spPr>
          <a:xfrm>
            <a:off x="762000" y="914401"/>
            <a:ext cx="5029200" cy="3429000"/>
          </a:xfrm>
          <a:prstGeom prst="rect">
            <a:avLst/>
          </a:prstGeom>
          <a:noFill/>
          <a:ln>
            <a:noFill/>
          </a:ln>
        </p:spPr>
        <p:txBody>
          <a:bodyPr anchorCtr="0" anchor="t" bIns="91425" lIns="91425" spcFirstLastPara="1" rIns="91425" wrap="square" tIns="91425">
            <a:noAutofit/>
          </a:bodyPr>
          <a:lstStyle>
            <a:lvl1pPr indent="-406400" lvl="0" marL="457200" marR="0" algn="l">
              <a:lnSpc>
                <a:spcPct val="120000"/>
              </a:lnSpc>
              <a:spcBef>
                <a:spcPts val="560"/>
              </a:spcBef>
              <a:spcAft>
                <a:spcPts val="0"/>
              </a:spcAft>
              <a:buClr>
                <a:schemeClr val="accent1"/>
              </a:buClr>
              <a:buSzPts val="2800"/>
              <a:buFont typeface="Arial"/>
              <a:buChar char="•"/>
              <a:defRPr b="0" i="0" sz="2800" u="none" cap="none" strike="noStrike">
                <a:solidFill>
                  <a:srgbClr val="717074"/>
                </a:solidFill>
                <a:latin typeface="Arial"/>
                <a:ea typeface="Arial"/>
                <a:cs typeface="Arial"/>
                <a:sym typeface="Arial"/>
              </a:defRPr>
            </a:lvl1pPr>
            <a:lvl2pPr indent="-342900" lvl="1" marL="914400" marR="0" algn="l">
              <a:lnSpc>
                <a:spcPct val="120000"/>
              </a:lnSpc>
              <a:spcBef>
                <a:spcPts val="1600"/>
              </a:spcBef>
              <a:spcAft>
                <a:spcPts val="0"/>
              </a:spcAft>
              <a:buClr>
                <a:schemeClr val="dk1"/>
              </a:buClr>
              <a:buSzPts val="1800"/>
              <a:buFont typeface="Noto Sans Symbols"/>
              <a:buChar char="➢"/>
              <a:defRPr b="0" i="0" sz="2400" u="none" cap="none" strike="noStrike">
                <a:solidFill>
                  <a:schemeClr val="dk1"/>
                </a:solidFill>
                <a:latin typeface="Arial"/>
                <a:ea typeface="Arial"/>
                <a:cs typeface="Arial"/>
                <a:sym typeface="Arial"/>
              </a:defRPr>
            </a:lvl2pPr>
            <a:lvl3pPr indent="-330200" lvl="2" marL="1371600" marR="0" algn="l">
              <a:lnSpc>
                <a:spcPct val="150000"/>
              </a:lnSpc>
              <a:spcBef>
                <a:spcPts val="1600"/>
              </a:spcBef>
              <a:spcAft>
                <a:spcPts val="0"/>
              </a:spcAft>
              <a:buClr>
                <a:schemeClr val="accent1"/>
              </a:buClr>
              <a:buSzPts val="1600"/>
              <a:buFont typeface="Courier New"/>
              <a:buChar char="o"/>
              <a:defRPr b="0" i="0" sz="2000" u="none" cap="none" strike="noStrike">
                <a:solidFill>
                  <a:schemeClr val="dk1"/>
                </a:solidFill>
                <a:latin typeface="Arial"/>
                <a:ea typeface="Arial"/>
                <a:cs typeface="Arial"/>
                <a:sym typeface="Arial"/>
              </a:defRPr>
            </a:lvl3pPr>
            <a:lvl4pPr indent="-309880" lvl="3" marL="1828800" marR="0" algn="l">
              <a:lnSpc>
                <a:spcPct val="150000"/>
              </a:lnSpc>
              <a:spcBef>
                <a:spcPts val="1600"/>
              </a:spcBef>
              <a:spcAft>
                <a:spcPts val="0"/>
              </a:spcAft>
              <a:buClr>
                <a:schemeClr val="accent1"/>
              </a:buClr>
              <a:buSzPts val="1280"/>
              <a:buFont typeface="Courier New"/>
              <a:buChar char="o"/>
              <a:defRPr b="0" i="0" sz="1600" u="none" cap="none" strike="noStrike">
                <a:solidFill>
                  <a:schemeClr val="dk1"/>
                </a:solidFill>
                <a:latin typeface="Arial"/>
                <a:ea typeface="Arial"/>
                <a:cs typeface="Arial"/>
                <a:sym typeface="Arial"/>
              </a:defRPr>
            </a:lvl4pPr>
            <a:lvl5pPr indent="-299720" lvl="4" marL="2286000" marR="0" algn="l">
              <a:lnSpc>
                <a:spcPct val="150000"/>
              </a:lnSpc>
              <a:spcBef>
                <a:spcPts val="1600"/>
              </a:spcBef>
              <a:spcAft>
                <a:spcPts val="0"/>
              </a:spcAft>
              <a:buClr>
                <a:schemeClr val="accent1"/>
              </a:buClr>
              <a:buSzPts val="1120"/>
              <a:buFont typeface="Courier New"/>
              <a:buChar char="o"/>
              <a:defRPr b="0" i="0" sz="1400" u="none" cap="none" strike="noStrike">
                <a:solidFill>
                  <a:schemeClr val="dk1"/>
                </a:solidFill>
                <a:latin typeface="Arial"/>
                <a:ea typeface="Arial"/>
                <a:cs typeface="Arial"/>
                <a:sym typeface="Arial"/>
              </a:defRPr>
            </a:lvl5pPr>
            <a:lvl6pPr indent="-342900" lvl="5" marL="27432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spcBef>
                <a:spcPts val="1600"/>
              </a:spcBef>
              <a:spcAft>
                <a:spcPts val="16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6" name="Google Shape;166;p40"/>
          <p:cNvSpPr txBox="1"/>
          <p:nvPr>
            <p:ph idx="2" type="body"/>
          </p:nvPr>
        </p:nvSpPr>
        <p:spPr>
          <a:xfrm>
            <a:off x="6096000" y="914401"/>
            <a:ext cx="2362200" cy="3429000"/>
          </a:xfrm>
          <a:prstGeom prst="rect">
            <a:avLst/>
          </a:prstGeom>
          <a:noFill/>
          <a:ln>
            <a:noFill/>
          </a:ln>
        </p:spPr>
        <p:txBody>
          <a:bodyPr anchorCtr="0" anchor="t" bIns="91425" lIns="91425" spcFirstLastPara="1" rIns="91425" wrap="square" tIns="91425">
            <a:noAutofit/>
          </a:bodyPr>
          <a:lstStyle>
            <a:lvl1pPr indent="-406400" lvl="0" marL="457200" marR="0" algn="l">
              <a:lnSpc>
                <a:spcPct val="120000"/>
              </a:lnSpc>
              <a:spcBef>
                <a:spcPts val="560"/>
              </a:spcBef>
              <a:spcAft>
                <a:spcPts val="0"/>
              </a:spcAft>
              <a:buClr>
                <a:schemeClr val="accent1"/>
              </a:buClr>
              <a:buSzPts val="2800"/>
              <a:buFont typeface="Arial"/>
              <a:buChar char="•"/>
              <a:defRPr b="0" i="0" sz="2800" u="none" cap="none" strike="noStrike">
                <a:solidFill>
                  <a:srgbClr val="717074"/>
                </a:solidFill>
                <a:latin typeface="Arial"/>
                <a:ea typeface="Arial"/>
                <a:cs typeface="Arial"/>
                <a:sym typeface="Arial"/>
              </a:defRPr>
            </a:lvl1pPr>
            <a:lvl2pPr indent="-342900" lvl="1" marL="914400" marR="0" algn="l">
              <a:lnSpc>
                <a:spcPct val="120000"/>
              </a:lnSpc>
              <a:spcBef>
                <a:spcPts val="1600"/>
              </a:spcBef>
              <a:spcAft>
                <a:spcPts val="0"/>
              </a:spcAft>
              <a:buClr>
                <a:schemeClr val="dk1"/>
              </a:buClr>
              <a:buSzPts val="1800"/>
              <a:buFont typeface="Noto Sans Symbols"/>
              <a:buChar char="➢"/>
              <a:defRPr b="0" i="0" sz="2400" u="none" cap="none" strike="noStrike">
                <a:solidFill>
                  <a:schemeClr val="dk1"/>
                </a:solidFill>
                <a:latin typeface="Arial"/>
                <a:ea typeface="Arial"/>
                <a:cs typeface="Arial"/>
                <a:sym typeface="Arial"/>
              </a:defRPr>
            </a:lvl2pPr>
            <a:lvl3pPr indent="-320039" lvl="2" marL="1371600" marR="0" algn="l">
              <a:lnSpc>
                <a:spcPct val="150000"/>
              </a:lnSpc>
              <a:spcBef>
                <a:spcPts val="1600"/>
              </a:spcBef>
              <a:spcAft>
                <a:spcPts val="0"/>
              </a:spcAft>
              <a:buClr>
                <a:schemeClr val="accent1"/>
              </a:buClr>
              <a:buSzPts val="1440"/>
              <a:buFont typeface="Courier New"/>
              <a:buChar char="o"/>
              <a:defRPr b="0" i="0" sz="1800" u="none" cap="none" strike="noStrike">
                <a:solidFill>
                  <a:schemeClr val="dk1"/>
                </a:solidFill>
                <a:latin typeface="Arial"/>
                <a:ea typeface="Arial"/>
                <a:cs typeface="Arial"/>
                <a:sym typeface="Arial"/>
              </a:defRPr>
            </a:lvl3pPr>
            <a:lvl4pPr indent="-299719" lvl="3" marL="1828800" marR="0" algn="l">
              <a:lnSpc>
                <a:spcPct val="150000"/>
              </a:lnSpc>
              <a:spcBef>
                <a:spcPts val="1600"/>
              </a:spcBef>
              <a:spcAft>
                <a:spcPts val="0"/>
              </a:spcAft>
              <a:buClr>
                <a:schemeClr val="accent1"/>
              </a:buClr>
              <a:buSzPts val="1120"/>
              <a:buFont typeface="Courier New"/>
              <a:buChar char="o"/>
              <a:defRPr b="0" i="0" sz="1400" u="none" cap="none" strike="noStrike">
                <a:solidFill>
                  <a:schemeClr val="dk1"/>
                </a:solidFill>
                <a:latin typeface="Arial"/>
                <a:ea typeface="Arial"/>
                <a:cs typeface="Arial"/>
                <a:sym typeface="Arial"/>
              </a:defRPr>
            </a:lvl4pPr>
            <a:lvl5pPr indent="-299720" lvl="4" marL="2286000" marR="0" algn="l">
              <a:lnSpc>
                <a:spcPct val="150000"/>
              </a:lnSpc>
              <a:spcBef>
                <a:spcPts val="1600"/>
              </a:spcBef>
              <a:spcAft>
                <a:spcPts val="0"/>
              </a:spcAft>
              <a:buClr>
                <a:schemeClr val="accent1"/>
              </a:buClr>
              <a:buSzPts val="1120"/>
              <a:buFont typeface="Courier New"/>
              <a:buChar char="o"/>
              <a:defRPr b="0" i="0" sz="1400" u="none" cap="none" strike="noStrike">
                <a:solidFill>
                  <a:schemeClr val="dk1"/>
                </a:solidFill>
                <a:latin typeface="Arial"/>
                <a:ea typeface="Arial"/>
                <a:cs typeface="Arial"/>
                <a:sym typeface="Arial"/>
              </a:defRPr>
            </a:lvl5pPr>
            <a:lvl6pPr indent="-342900" lvl="5" marL="27432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spcBef>
                <a:spcPts val="1600"/>
              </a:spcBef>
              <a:spcAft>
                <a:spcPts val="16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p40"/>
          <p:cNvSpPr txBox="1"/>
          <p:nvPr>
            <p:ph idx="12" type="sldNum"/>
          </p:nvPr>
        </p:nvSpPr>
        <p:spPr>
          <a:xfrm>
            <a:off x="8534400" y="4767263"/>
            <a:ext cx="381000" cy="273900"/>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buNone/>
              <a:defRPr b="1" i="0" sz="1000" u="none" cap="none" strike="noStrike">
                <a:solidFill>
                  <a:schemeClr val="accent1"/>
                </a:solidFill>
                <a:latin typeface="Arial"/>
                <a:ea typeface="Arial"/>
                <a:cs typeface="Arial"/>
                <a:sym typeface="Arial"/>
              </a:defRPr>
            </a:lvl1pPr>
            <a:lvl2pPr indent="0" lvl="1" marL="0" marR="0" algn="ctr">
              <a:spcBef>
                <a:spcPts val="0"/>
              </a:spcBef>
              <a:buNone/>
              <a:defRPr b="1" i="0" sz="1000" u="none" cap="none" strike="noStrike">
                <a:solidFill>
                  <a:schemeClr val="accent1"/>
                </a:solidFill>
                <a:latin typeface="Arial"/>
                <a:ea typeface="Arial"/>
                <a:cs typeface="Arial"/>
                <a:sym typeface="Arial"/>
              </a:defRPr>
            </a:lvl2pPr>
            <a:lvl3pPr indent="0" lvl="2" marL="0" marR="0" algn="ctr">
              <a:spcBef>
                <a:spcPts val="0"/>
              </a:spcBef>
              <a:buNone/>
              <a:defRPr b="1" i="0" sz="1000" u="none" cap="none" strike="noStrike">
                <a:solidFill>
                  <a:schemeClr val="accent1"/>
                </a:solidFill>
                <a:latin typeface="Arial"/>
                <a:ea typeface="Arial"/>
                <a:cs typeface="Arial"/>
                <a:sym typeface="Arial"/>
              </a:defRPr>
            </a:lvl3pPr>
            <a:lvl4pPr indent="0" lvl="3" marL="0" marR="0" algn="ctr">
              <a:spcBef>
                <a:spcPts val="0"/>
              </a:spcBef>
              <a:buNone/>
              <a:defRPr b="1" i="0" sz="1000" u="none" cap="none" strike="noStrike">
                <a:solidFill>
                  <a:schemeClr val="accent1"/>
                </a:solidFill>
                <a:latin typeface="Arial"/>
                <a:ea typeface="Arial"/>
                <a:cs typeface="Arial"/>
                <a:sym typeface="Arial"/>
              </a:defRPr>
            </a:lvl4pPr>
            <a:lvl5pPr indent="0" lvl="4" marL="0" marR="0" algn="ctr">
              <a:spcBef>
                <a:spcPts val="0"/>
              </a:spcBef>
              <a:buNone/>
              <a:defRPr b="1" i="0" sz="1000" u="none" cap="none" strike="noStrike">
                <a:solidFill>
                  <a:schemeClr val="accent1"/>
                </a:solidFill>
                <a:latin typeface="Arial"/>
                <a:ea typeface="Arial"/>
                <a:cs typeface="Arial"/>
                <a:sym typeface="Arial"/>
              </a:defRPr>
            </a:lvl5pPr>
            <a:lvl6pPr indent="0" lvl="5" marL="0" marR="0" algn="ctr">
              <a:spcBef>
                <a:spcPts val="0"/>
              </a:spcBef>
              <a:buNone/>
              <a:defRPr b="1" i="0" sz="1000" u="none" cap="none" strike="noStrike">
                <a:solidFill>
                  <a:schemeClr val="accent1"/>
                </a:solidFill>
                <a:latin typeface="Arial"/>
                <a:ea typeface="Arial"/>
                <a:cs typeface="Arial"/>
                <a:sym typeface="Arial"/>
              </a:defRPr>
            </a:lvl6pPr>
            <a:lvl7pPr indent="0" lvl="6" marL="0" marR="0" algn="ctr">
              <a:spcBef>
                <a:spcPts val="0"/>
              </a:spcBef>
              <a:buNone/>
              <a:defRPr b="1" i="0" sz="1000" u="none" cap="none" strike="noStrike">
                <a:solidFill>
                  <a:schemeClr val="accent1"/>
                </a:solidFill>
                <a:latin typeface="Arial"/>
                <a:ea typeface="Arial"/>
                <a:cs typeface="Arial"/>
                <a:sym typeface="Arial"/>
              </a:defRPr>
            </a:lvl7pPr>
            <a:lvl8pPr indent="0" lvl="7" marL="0" marR="0" algn="ctr">
              <a:spcBef>
                <a:spcPts val="0"/>
              </a:spcBef>
              <a:buNone/>
              <a:defRPr b="1" i="0" sz="1000" u="none" cap="none" strike="noStrike">
                <a:solidFill>
                  <a:schemeClr val="accent1"/>
                </a:solidFill>
                <a:latin typeface="Arial"/>
                <a:ea typeface="Arial"/>
                <a:cs typeface="Arial"/>
                <a:sym typeface="Arial"/>
              </a:defRPr>
            </a:lvl8pPr>
            <a:lvl9pPr indent="0" lvl="8" marL="0" marR="0" algn="ctr">
              <a:spcBef>
                <a:spcPts val="0"/>
              </a:spcBef>
              <a:buNone/>
              <a:defRPr b="1" i="0" sz="1000" u="none" cap="none" strike="noStrike">
                <a:solidFill>
                  <a:schemeClr val="accen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8" name="Shape 168"/>
        <p:cNvGrpSpPr/>
        <p:nvPr/>
      </p:nvGrpSpPr>
      <p:grpSpPr>
        <a:xfrm>
          <a:off x="0" y="0"/>
          <a:ext cx="0" cy="0"/>
          <a:chOff x="0" y="0"/>
          <a:chExt cx="0" cy="0"/>
        </a:xfrm>
      </p:grpSpPr>
      <p:sp>
        <p:nvSpPr>
          <p:cNvPr id="169" name="Google Shape;169;p41"/>
          <p:cNvSpPr txBox="1"/>
          <p:nvPr>
            <p:ph type="title"/>
          </p:nvPr>
        </p:nvSpPr>
        <p:spPr>
          <a:xfrm>
            <a:off x="628650" y="273844"/>
            <a:ext cx="7886700" cy="9942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Clr>
                <a:srgbClr val="E7832F"/>
              </a:buClr>
              <a:buSzPts val="4400"/>
              <a:buFont typeface="Arial"/>
              <a:buNone/>
              <a:defRPr b="1" i="0" sz="4400" u="none" cap="none" strike="noStrike">
                <a:solidFill>
                  <a:srgbClr val="E7832F"/>
                </a:solidFill>
                <a:latin typeface="Arial"/>
                <a:ea typeface="Arial"/>
                <a:cs typeface="Arial"/>
                <a:sym typeface="Arial"/>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p:txBody>
      </p:sp>
      <p:sp>
        <p:nvSpPr>
          <p:cNvPr id="170" name="Google Shape;170;p41"/>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431800" lvl="0" marL="457200" marR="0" algn="l">
              <a:spcBef>
                <a:spcPts val="640"/>
              </a:spcBef>
              <a:spcAft>
                <a:spcPts val="0"/>
              </a:spcAft>
              <a:buClr>
                <a:srgbClr val="003F82"/>
              </a:buClr>
              <a:buSzPts val="3200"/>
              <a:buFont typeface="Arial"/>
              <a:buChar char="•"/>
              <a:defRPr b="0" i="0" sz="3200" u="none" cap="none" strike="noStrike">
                <a:solidFill>
                  <a:srgbClr val="003F82"/>
                </a:solidFill>
                <a:latin typeface="Arial"/>
                <a:ea typeface="Arial"/>
                <a:cs typeface="Arial"/>
                <a:sym typeface="Arial"/>
              </a:defRPr>
            </a:lvl1pPr>
            <a:lvl2pPr indent="-406400" lvl="1" marL="914400" marR="0" algn="l">
              <a:spcBef>
                <a:spcPts val="1600"/>
              </a:spcBef>
              <a:spcAft>
                <a:spcPts val="0"/>
              </a:spcAft>
              <a:buClr>
                <a:srgbClr val="003F82"/>
              </a:buClr>
              <a:buSzPts val="2800"/>
              <a:buFont typeface="Arial"/>
              <a:buChar char="–"/>
              <a:defRPr b="0" i="0" sz="2800" u="none" cap="none" strike="noStrike">
                <a:solidFill>
                  <a:srgbClr val="003F82"/>
                </a:solidFill>
                <a:latin typeface="Arial"/>
                <a:ea typeface="Arial"/>
                <a:cs typeface="Arial"/>
                <a:sym typeface="Arial"/>
              </a:defRPr>
            </a:lvl2pPr>
            <a:lvl3pPr indent="-381000" lvl="2" marL="1371600" marR="0" algn="l">
              <a:spcBef>
                <a:spcPts val="1600"/>
              </a:spcBef>
              <a:spcAft>
                <a:spcPts val="0"/>
              </a:spcAft>
              <a:buClr>
                <a:srgbClr val="003F82"/>
              </a:buClr>
              <a:buSzPts val="2400"/>
              <a:buFont typeface="Arial"/>
              <a:buChar char="•"/>
              <a:defRPr b="0" i="0" sz="2400" u="none" cap="none" strike="noStrike">
                <a:solidFill>
                  <a:srgbClr val="003F82"/>
                </a:solidFill>
                <a:latin typeface="Arial"/>
                <a:ea typeface="Arial"/>
                <a:cs typeface="Arial"/>
                <a:sym typeface="Arial"/>
              </a:defRPr>
            </a:lvl3pPr>
            <a:lvl4pPr indent="-355600" lvl="3" marL="1828800" marR="0" algn="l">
              <a:spcBef>
                <a:spcPts val="1600"/>
              </a:spcBef>
              <a:spcAft>
                <a:spcPts val="0"/>
              </a:spcAft>
              <a:buClr>
                <a:srgbClr val="003F82"/>
              </a:buClr>
              <a:buSzPts val="2000"/>
              <a:buFont typeface="Arial"/>
              <a:buChar char="–"/>
              <a:defRPr b="0" i="0" sz="2000" u="none" cap="none" strike="noStrike">
                <a:solidFill>
                  <a:srgbClr val="003F82"/>
                </a:solidFill>
                <a:latin typeface="Arial"/>
                <a:ea typeface="Arial"/>
                <a:cs typeface="Arial"/>
                <a:sym typeface="Arial"/>
              </a:defRPr>
            </a:lvl4pPr>
            <a:lvl5pPr indent="-355600" lvl="4" marL="2286000" marR="0" algn="l">
              <a:spcBef>
                <a:spcPts val="1600"/>
              </a:spcBef>
              <a:spcAft>
                <a:spcPts val="0"/>
              </a:spcAft>
              <a:buClr>
                <a:srgbClr val="003F82"/>
              </a:buClr>
              <a:buSzPts val="2000"/>
              <a:buFont typeface="Arial"/>
              <a:buChar char="»"/>
              <a:defRPr b="0" i="0" sz="2000" u="none" cap="none" strike="noStrike">
                <a:solidFill>
                  <a:srgbClr val="003F82"/>
                </a:solidFill>
                <a:latin typeface="Arial"/>
                <a:ea typeface="Arial"/>
                <a:cs typeface="Arial"/>
                <a:sym typeface="Arial"/>
              </a:defRPr>
            </a:lvl5pPr>
            <a:lvl6pPr indent="-355600" lvl="5" marL="2743200" marR="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1600"/>
              </a:spcBef>
              <a:spcAft>
                <a:spcPts val="16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1" name="Google Shape;171;p41"/>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2" name="Google Shape;172;p41"/>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73" name="Google Shape;173;p41"/>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rgbClr val="003F82"/>
                </a:solidFill>
                <a:latin typeface="Arial"/>
                <a:ea typeface="Arial"/>
                <a:cs typeface="Arial"/>
                <a:sym typeface="Arial"/>
              </a:defRPr>
            </a:lvl1pPr>
            <a:lvl2pPr indent="0" lvl="1" marL="0" marR="0" algn="l">
              <a:spcBef>
                <a:spcPts val="0"/>
              </a:spcBef>
              <a:buNone/>
              <a:defRPr sz="1800">
                <a:solidFill>
                  <a:srgbClr val="003F82"/>
                </a:solidFill>
                <a:latin typeface="Arial"/>
                <a:ea typeface="Arial"/>
                <a:cs typeface="Arial"/>
                <a:sym typeface="Arial"/>
              </a:defRPr>
            </a:lvl2pPr>
            <a:lvl3pPr indent="0" lvl="2" marL="0" marR="0" algn="l">
              <a:spcBef>
                <a:spcPts val="0"/>
              </a:spcBef>
              <a:buNone/>
              <a:defRPr sz="1800">
                <a:solidFill>
                  <a:srgbClr val="003F82"/>
                </a:solidFill>
                <a:latin typeface="Arial"/>
                <a:ea typeface="Arial"/>
                <a:cs typeface="Arial"/>
                <a:sym typeface="Arial"/>
              </a:defRPr>
            </a:lvl3pPr>
            <a:lvl4pPr indent="0" lvl="3" marL="0" marR="0" algn="l">
              <a:spcBef>
                <a:spcPts val="0"/>
              </a:spcBef>
              <a:buNone/>
              <a:defRPr sz="1800">
                <a:solidFill>
                  <a:srgbClr val="003F82"/>
                </a:solidFill>
                <a:latin typeface="Arial"/>
                <a:ea typeface="Arial"/>
                <a:cs typeface="Arial"/>
                <a:sym typeface="Arial"/>
              </a:defRPr>
            </a:lvl4pPr>
            <a:lvl5pPr indent="0" lvl="4" marL="0" marR="0" algn="l">
              <a:spcBef>
                <a:spcPts val="0"/>
              </a:spcBef>
              <a:buNone/>
              <a:defRPr sz="1800">
                <a:solidFill>
                  <a:srgbClr val="003F82"/>
                </a:solidFill>
                <a:latin typeface="Arial"/>
                <a:ea typeface="Arial"/>
                <a:cs typeface="Arial"/>
                <a:sym typeface="Arial"/>
              </a:defRPr>
            </a:lvl5pPr>
            <a:lvl6pPr indent="0" lvl="5" marL="0" marR="0" algn="l">
              <a:spcBef>
                <a:spcPts val="0"/>
              </a:spcBef>
              <a:buNone/>
              <a:defRPr sz="1800">
                <a:solidFill>
                  <a:srgbClr val="003F82"/>
                </a:solidFill>
                <a:latin typeface="Arial"/>
                <a:ea typeface="Arial"/>
                <a:cs typeface="Arial"/>
                <a:sym typeface="Arial"/>
              </a:defRPr>
            </a:lvl6pPr>
            <a:lvl7pPr indent="0" lvl="6" marL="0" marR="0" algn="l">
              <a:spcBef>
                <a:spcPts val="0"/>
              </a:spcBef>
              <a:buNone/>
              <a:defRPr sz="1800">
                <a:solidFill>
                  <a:srgbClr val="003F82"/>
                </a:solidFill>
                <a:latin typeface="Arial"/>
                <a:ea typeface="Arial"/>
                <a:cs typeface="Arial"/>
                <a:sym typeface="Arial"/>
              </a:defRPr>
            </a:lvl7pPr>
            <a:lvl8pPr indent="0" lvl="7" marL="0" marR="0" algn="l">
              <a:spcBef>
                <a:spcPts val="0"/>
              </a:spcBef>
              <a:buNone/>
              <a:defRPr sz="1800">
                <a:solidFill>
                  <a:srgbClr val="003F82"/>
                </a:solidFill>
                <a:latin typeface="Arial"/>
                <a:ea typeface="Arial"/>
                <a:cs typeface="Arial"/>
                <a:sym typeface="Arial"/>
              </a:defRPr>
            </a:lvl8pPr>
            <a:lvl9pPr indent="0" lvl="8" marL="0" marR="0" algn="l">
              <a:spcBef>
                <a:spcPts val="0"/>
              </a:spcBef>
              <a:buNone/>
              <a:defRPr sz="1800">
                <a:solidFill>
                  <a:srgbClr val="003F8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solidFill>
          <a:srgbClr val="002F61"/>
        </a:solidFill>
      </p:bgPr>
    </p:bg>
    <p:spTree>
      <p:nvGrpSpPr>
        <p:cNvPr id="174" name="Shape 174"/>
        <p:cNvGrpSpPr/>
        <p:nvPr/>
      </p:nvGrpSpPr>
      <p:grpSpPr>
        <a:xfrm>
          <a:off x="0" y="0"/>
          <a:ext cx="0" cy="0"/>
          <a:chOff x="0" y="0"/>
          <a:chExt cx="0" cy="0"/>
        </a:xfrm>
      </p:grpSpPr>
      <p:sp>
        <p:nvSpPr>
          <p:cNvPr id="175" name="Google Shape;175;p42"/>
          <p:cNvSpPr txBox="1"/>
          <p:nvPr>
            <p:ph idx="1" type="body"/>
          </p:nvPr>
        </p:nvSpPr>
        <p:spPr>
          <a:xfrm>
            <a:off x="2344184" y="1342171"/>
            <a:ext cx="5968500" cy="605400"/>
          </a:xfrm>
          <a:prstGeom prst="rect">
            <a:avLst/>
          </a:prstGeom>
          <a:noFill/>
          <a:ln>
            <a:noFill/>
          </a:ln>
        </p:spPr>
        <p:txBody>
          <a:bodyPr anchorCtr="0" anchor="t" bIns="45700" lIns="91425" spcFirstLastPara="1" rIns="91425" wrap="square" tIns="45700">
            <a:noAutofit/>
          </a:bodyPr>
          <a:lstStyle>
            <a:lvl1pPr indent="-228600" lvl="0" marL="457200" marR="0" algn="r">
              <a:spcBef>
                <a:spcPts val="900"/>
              </a:spcBef>
              <a:spcAft>
                <a:spcPts val="0"/>
              </a:spcAft>
              <a:buClr>
                <a:schemeClr val="lt1"/>
              </a:buClr>
              <a:buSzPts val="4500"/>
              <a:buFont typeface="Arial"/>
              <a:buNone/>
              <a:defRPr b="1" i="0" sz="4500" u="none" cap="none" strike="noStrike">
                <a:solidFill>
                  <a:schemeClr val="lt1"/>
                </a:solidFill>
                <a:latin typeface="Arial"/>
                <a:ea typeface="Arial"/>
                <a:cs typeface="Arial"/>
                <a:sym typeface="Arial"/>
              </a:defRPr>
            </a:lvl1pPr>
            <a:lvl2pPr indent="-406400" lvl="1" marL="914400" marR="0" algn="l">
              <a:spcBef>
                <a:spcPts val="1600"/>
              </a:spcBef>
              <a:spcAft>
                <a:spcPts val="0"/>
              </a:spcAft>
              <a:buClr>
                <a:srgbClr val="003F82"/>
              </a:buClr>
              <a:buSzPts val="2800"/>
              <a:buFont typeface="Arial"/>
              <a:buChar char="–"/>
              <a:defRPr b="0" i="0" sz="2800" u="none" cap="none" strike="noStrike">
                <a:solidFill>
                  <a:srgbClr val="003F82"/>
                </a:solidFill>
                <a:latin typeface="Arial"/>
                <a:ea typeface="Arial"/>
                <a:cs typeface="Arial"/>
                <a:sym typeface="Arial"/>
              </a:defRPr>
            </a:lvl2pPr>
            <a:lvl3pPr indent="-381000" lvl="2" marL="1371600" marR="0" algn="l">
              <a:spcBef>
                <a:spcPts val="1600"/>
              </a:spcBef>
              <a:spcAft>
                <a:spcPts val="0"/>
              </a:spcAft>
              <a:buClr>
                <a:srgbClr val="003F82"/>
              </a:buClr>
              <a:buSzPts val="2400"/>
              <a:buFont typeface="Arial"/>
              <a:buChar char="•"/>
              <a:defRPr b="0" i="0" sz="2400" u="none" cap="none" strike="noStrike">
                <a:solidFill>
                  <a:srgbClr val="003F82"/>
                </a:solidFill>
                <a:latin typeface="Arial"/>
                <a:ea typeface="Arial"/>
                <a:cs typeface="Arial"/>
                <a:sym typeface="Arial"/>
              </a:defRPr>
            </a:lvl3pPr>
            <a:lvl4pPr indent="-355600" lvl="3" marL="1828800" marR="0" algn="l">
              <a:spcBef>
                <a:spcPts val="1600"/>
              </a:spcBef>
              <a:spcAft>
                <a:spcPts val="0"/>
              </a:spcAft>
              <a:buClr>
                <a:srgbClr val="003F82"/>
              </a:buClr>
              <a:buSzPts val="2000"/>
              <a:buFont typeface="Arial"/>
              <a:buChar char="–"/>
              <a:defRPr b="0" i="0" sz="2000" u="none" cap="none" strike="noStrike">
                <a:solidFill>
                  <a:srgbClr val="003F82"/>
                </a:solidFill>
                <a:latin typeface="Arial"/>
                <a:ea typeface="Arial"/>
                <a:cs typeface="Arial"/>
                <a:sym typeface="Arial"/>
              </a:defRPr>
            </a:lvl4pPr>
            <a:lvl5pPr indent="-355600" lvl="4" marL="2286000" marR="0" algn="l">
              <a:spcBef>
                <a:spcPts val="1600"/>
              </a:spcBef>
              <a:spcAft>
                <a:spcPts val="0"/>
              </a:spcAft>
              <a:buClr>
                <a:srgbClr val="003F82"/>
              </a:buClr>
              <a:buSzPts val="2000"/>
              <a:buFont typeface="Arial"/>
              <a:buChar char="»"/>
              <a:defRPr b="0" i="0" sz="2000" u="none" cap="none" strike="noStrike">
                <a:solidFill>
                  <a:srgbClr val="003F82"/>
                </a:solidFill>
                <a:latin typeface="Arial"/>
                <a:ea typeface="Arial"/>
                <a:cs typeface="Arial"/>
                <a:sym typeface="Arial"/>
              </a:defRPr>
            </a:lvl5pPr>
            <a:lvl6pPr indent="-355600" lvl="5" marL="2743200" marR="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1600"/>
              </a:spcBef>
              <a:spcAft>
                <a:spcPts val="16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6" name="Google Shape;176;p42"/>
          <p:cNvSpPr txBox="1"/>
          <p:nvPr/>
        </p:nvSpPr>
        <p:spPr>
          <a:xfrm>
            <a:off x="7712364" y="2311977"/>
            <a:ext cx="1848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cxnSp>
        <p:nvCxnSpPr>
          <p:cNvPr id="177" name="Google Shape;177;p42"/>
          <p:cNvCxnSpPr/>
          <p:nvPr/>
        </p:nvCxnSpPr>
        <p:spPr>
          <a:xfrm rot="10800000">
            <a:off x="2344286" y="2008921"/>
            <a:ext cx="5964300" cy="0"/>
          </a:xfrm>
          <a:prstGeom prst="straightConnector1">
            <a:avLst/>
          </a:prstGeom>
          <a:noFill/>
          <a:ln cap="flat" cmpd="sng" w="9525">
            <a:solidFill>
              <a:schemeClr val="lt1"/>
            </a:solidFill>
            <a:prstDash val="solid"/>
            <a:round/>
            <a:headEnd len="sm" w="sm" type="none"/>
            <a:tailEnd len="sm" w="sm" type="none"/>
          </a:ln>
          <a:effectLst>
            <a:outerShdw blurRad="40000" rotWithShape="0" dir="5400000" dist="20000">
              <a:srgbClr val="000000">
                <a:alpha val="37650"/>
              </a:srgbClr>
            </a:outerShdw>
          </a:effectLst>
        </p:spPr>
      </p:cxnSp>
      <p:sp>
        <p:nvSpPr>
          <p:cNvPr id="178" name="Google Shape;178;p42"/>
          <p:cNvSpPr txBox="1"/>
          <p:nvPr>
            <p:ph idx="2" type="body"/>
          </p:nvPr>
        </p:nvSpPr>
        <p:spPr>
          <a:xfrm>
            <a:off x="2346499" y="2107958"/>
            <a:ext cx="5968500" cy="533100"/>
          </a:xfrm>
          <a:prstGeom prst="rect">
            <a:avLst/>
          </a:prstGeom>
          <a:noFill/>
          <a:ln>
            <a:noFill/>
          </a:ln>
        </p:spPr>
        <p:txBody>
          <a:bodyPr anchorCtr="0" anchor="t" bIns="45700" lIns="91425" spcFirstLastPara="1" rIns="91425" wrap="square" tIns="45700">
            <a:noAutofit/>
          </a:bodyPr>
          <a:lstStyle>
            <a:lvl1pPr indent="-228600" lvl="0" marL="457200" marR="0" algn="r">
              <a:spcBef>
                <a:spcPts val="72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indent="-406400" lvl="1" marL="914400" marR="0" algn="l">
              <a:spcBef>
                <a:spcPts val="1600"/>
              </a:spcBef>
              <a:spcAft>
                <a:spcPts val="0"/>
              </a:spcAft>
              <a:buClr>
                <a:srgbClr val="003F82"/>
              </a:buClr>
              <a:buSzPts val="2800"/>
              <a:buFont typeface="Arial"/>
              <a:buChar char="–"/>
              <a:defRPr b="0" i="0" sz="2800" u="none" cap="none" strike="noStrike">
                <a:solidFill>
                  <a:srgbClr val="003F82"/>
                </a:solidFill>
                <a:latin typeface="Arial"/>
                <a:ea typeface="Arial"/>
                <a:cs typeface="Arial"/>
                <a:sym typeface="Arial"/>
              </a:defRPr>
            </a:lvl2pPr>
            <a:lvl3pPr indent="-381000" lvl="2" marL="1371600" marR="0" algn="l">
              <a:spcBef>
                <a:spcPts val="1600"/>
              </a:spcBef>
              <a:spcAft>
                <a:spcPts val="0"/>
              </a:spcAft>
              <a:buClr>
                <a:srgbClr val="003F82"/>
              </a:buClr>
              <a:buSzPts val="2400"/>
              <a:buFont typeface="Arial"/>
              <a:buChar char="•"/>
              <a:defRPr b="0" i="0" sz="2400" u="none" cap="none" strike="noStrike">
                <a:solidFill>
                  <a:srgbClr val="003F82"/>
                </a:solidFill>
                <a:latin typeface="Arial"/>
                <a:ea typeface="Arial"/>
                <a:cs typeface="Arial"/>
                <a:sym typeface="Arial"/>
              </a:defRPr>
            </a:lvl3pPr>
            <a:lvl4pPr indent="-355600" lvl="3" marL="1828800" marR="0" algn="l">
              <a:spcBef>
                <a:spcPts val="1600"/>
              </a:spcBef>
              <a:spcAft>
                <a:spcPts val="0"/>
              </a:spcAft>
              <a:buClr>
                <a:srgbClr val="003F82"/>
              </a:buClr>
              <a:buSzPts val="2000"/>
              <a:buFont typeface="Arial"/>
              <a:buChar char="–"/>
              <a:defRPr b="0" i="0" sz="2000" u="none" cap="none" strike="noStrike">
                <a:solidFill>
                  <a:srgbClr val="003F82"/>
                </a:solidFill>
                <a:latin typeface="Arial"/>
                <a:ea typeface="Arial"/>
                <a:cs typeface="Arial"/>
                <a:sym typeface="Arial"/>
              </a:defRPr>
            </a:lvl4pPr>
            <a:lvl5pPr indent="-355600" lvl="4" marL="2286000" marR="0" algn="l">
              <a:spcBef>
                <a:spcPts val="1600"/>
              </a:spcBef>
              <a:spcAft>
                <a:spcPts val="0"/>
              </a:spcAft>
              <a:buClr>
                <a:srgbClr val="003F82"/>
              </a:buClr>
              <a:buSzPts val="2000"/>
              <a:buFont typeface="Arial"/>
              <a:buChar char="»"/>
              <a:defRPr b="0" i="0" sz="2000" u="none" cap="none" strike="noStrike">
                <a:solidFill>
                  <a:srgbClr val="003F82"/>
                </a:solidFill>
                <a:latin typeface="Arial"/>
                <a:ea typeface="Arial"/>
                <a:cs typeface="Arial"/>
                <a:sym typeface="Arial"/>
              </a:defRPr>
            </a:lvl5pPr>
            <a:lvl6pPr indent="-355600" lvl="5" marL="2743200" marR="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1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1600"/>
              </a:spcBef>
              <a:spcAft>
                <a:spcPts val="160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79" name="Google Shape;179;p42"/>
          <p:cNvSpPr/>
          <p:nvPr>
            <p:ph idx="3" type="pic"/>
          </p:nvPr>
        </p:nvSpPr>
        <p:spPr>
          <a:xfrm>
            <a:off x="219364" y="1220931"/>
            <a:ext cx="2540400" cy="1802400"/>
          </a:xfrm>
          <a:prstGeom prst="rect">
            <a:avLst/>
          </a:prstGeom>
          <a:noFill/>
          <a:ln>
            <a:noFill/>
          </a:ln>
        </p:spPr>
        <p:txBody>
          <a:bodyPr anchorCtr="0" anchor="t" bIns="45700" lIns="91425" spcFirstLastPara="1" rIns="91425" wrap="square" tIns="45700">
            <a:noAutofit/>
          </a:bodyPr>
          <a:lstStyle>
            <a:lvl1pPr lvl="0" marR="0" algn="l">
              <a:spcBef>
                <a:spcPts val="640"/>
              </a:spcBef>
              <a:spcAft>
                <a:spcPts val="0"/>
              </a:spcAft>
              <a:buClr>
                <a:srgbClr val="003F82"/>
              </a:buClr>
              <a:buSzPts val="3200"/>
              <a:buFont typeface="Arial"/>
              <a:buChar char="•"/>
              <a:defRPr b="0" i="0" sz="3200" u="none" cap="none" strike="noStrike">
                <a:solidFill>
                  <a:srgbClr val="003F82"/>
                </a:solidFill>
                <a:latin typeface="Arial"/>
                <a:ea typeface="Arial"/>
                <a:cs typeface="Arial"/>
                <a:sym typeface="Arial"/>
              </a:defRPr>
            </a:lvl1pPr>
            <a:lvl2pPr lvl="1" marR="0" algn="l">
              <a:spcBef>
                <a:spcPts val="560"/>
              </a:spcBef>
              <a:spcAft>
                <a:spcPts val="0"/>
              </a:spcAft>
              <a:buClr>
                <a:srgbClr val="003F82"/>
              </a:buClr>
              <a:buSzPts val="2800"/>
              <a:buFont typeface="Arial"/>
              <a:buChar char="–"/>
              <a:defRPr b="0" i="0" sz="2800" u="none" cap="none" strike="noStrike">
                <a:solidFill>
                  <a:srgbClr val="003F82"/>
                </a:solidFill>
                <a:latin typeface="Arial"/>
                <a:ea typeface="Arial"/>
                <a:cs typeface="Arial"/>
                <a:sym typeface="Arial"/>
              </a:defRPr>
            </a:lvl2pPr>
            <a:lvl3pPr lvl="2" marR="0" algn="l">
              <a:spcBef>
                <a:spcPts val="480"/>
              </a:spcBef>
              <a:spcAft>
                <a:spcPts val="0"/>
              </a:spcAft>
              <a:buClr>
                <a:srgbClr val="003F82"/>
              </a:buClr>
              <a:buSzPts val="2400"/>
              <a:buFont typeface="Arial"/>
              <a:buChar char="•"/>
              <a:defRPr b="0" i="0" sz="2400" u="none" cap="none" strike="noStrike">
                <a:solidFill>
                  <a:srgbClr val="003F82"/>
                </a:solidFill>
                <a:latin typeface="Arial"/>
                <a:ea typeface="Arial"/>
                <a:cs typeface="Arial"/>
                <a:sym typeface="Arial"/>
              </a:defRPr>
            </a:lvl3pPr>
            <a:lvl4pPr lvl="3" marR="0" algn="l">
              <a:spcBef>
                <a:spcPts val="400"/>
              </a:spcBef>
              <a:spcAft>
                <a:spcPts val="0"/>
              </a:spcAft>
              <a:buClr>
                <a:srgbClr val="003F82"/>
              </a:buClr>
              <a:buSzPts val="2000"/>
              <a:buFont typeface="Arial"/>
              <a:buChar char="–"/>
              <a:defRPr b="0" i="0" sz="2000" u="none" cap="none" strike="noStrike">
                <a:solidFill>
                  <a:srgbClr val="003F82"/>
                </a:solidFill>
                <a:latin typeface="Arial"/>
                <a:ea typeface="Arial"/>
                <a:cs typeface="Arial"/>
                <a:sym typeface="Arial"/>
              </a:defRPr>
            </a:lvl4pPr>
            <a:lvl5pPr lvl="4" marR="0" algn="l">
              <a:spcBef>
                <a:spcPts val="400"/>
              </a:spcBef>
              <a:spcAft>
                <a:spcPts val="0"/>
              </a:spcAft>
              <a:buClr>
                <a:srgbClr val="003F82"/>
              </a:buClr>
              <a:buSzPts val="2000"/>
              <a:buFont typeface="Arial"/>
              <a:buChar char="»"/>
              <a:defRPr b="0" i="0" sz="2000" u="none" cap="none" strike="noStrike">
                <a:solidFill>
                  <a:srgbClr val="003F82"/>
                </a:solidFill>
                <a:latin typeface="Arial"/>
                <a:ea typeface="Arial"/>
                <a:cs typeface="Arial"/>
                <a:sym typeface="Arial"/>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descr="2linelogowtagline_KOorangecube.eps" id="180" name="Google Shape;180;p42"/>
          <p:cNvSpPr/>
          <p:nvPr/>
        </p:nvSpPr>
        <p:spPr>
          <a:xfrm>
            <a:off x="5580171" y="4162821"/>
            <a:ext cx="2218983" cy="75438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9" name="Google Shape;29;p5"/>
          <p:cNvSpPr txBox="1"/>
          <p:nvPr>
            <p:ph idx="1" type="body"/>
          </p:nvPr>
        </p:nvSpPr>
        <p:spPr>
          <a:xfrm>
            <a:off x="3117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5"/>
          <p:cNvSpPr txBox="1"/>
          <p:nvPr>
            <p:ph idx="2" type="body"/>
          </p:nvPr>
        </p:nvSpPr>
        <p:spPr>
          <a:xfrm>
            <a:off x="4832400" y="1505700"/>
            <a:ext cx="3999900" cy="3076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Full Image without Header &amp; Footer">
  <p:cSld name="8_Full Image without Header &amp; Footer">
    <p:spTree>
      <p:nvGrpSpPr>
        <p:cNvPr id="181" name="Shape 181"/>
        <p:cNvGrpSpPr/>
        <p:nvPr/>
      </p:nvGrpSpPr>
      <p:grpSpPr>
        <a:xfrm>
          <a:off x="0" y="0"/>
          <a:ext cx="0" cy="0"/>
          <a:chOff x="0" y="0"/>
          <a:chExt cx="0" cy="0"/>
        </a:xfrm>
      </p:grpSpPr>
      <p:sp>
        <p:nvSpPr>
          <p:cNvPr id="182" name="Google Shape;182;p43"/>
          <p:cNvSpPr txBox="1"/>
          <p:nvPr>
            <p:ph type="title"/>
          </p:nvPr>
        </p:nvSpPr>
        <p:spPr>
          <a:xfrm>
            <a:off x="392395" y="269713"/>
            <a:ext cx="8018700" cy="45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2600"/>
              <a:buFont typeface="Open Sans"/>
              <a:buNone/>
              <a:defRPr sz="2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3" name="Google Shape;183;p43"/>
          <p:cNvSpPr/>
          <p:nvPr>
            <p:ph idx="2" type="pic"/>
          </p:nvPr>
        </p:nvSpPr>
        <p:spPr>
          <a:xfrm>
            <a:off x="1468712" y="1977684"/>
            <a:ext cx="2450100" cy="2450100"/>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Full Image without Header &amp; Footer">
  <p:cSld name="4_Full Image without Header &amp; Footer">
    <p:spTree>
      <p:nvGrpSpPr>
        <p:cNvPr id="184" name="Shape 184"/>
        <p:cNvGrpSpPr/>
        <p:nvPr/>
      </p:nvGrpSpPr>
      <p:grpSpPr>
        <a:xfrm>
          <a:off x="0" y="0"/>
          <a:ext cx="0" cy="0"/>
          <a:chOff x="0" y="0"/>
          <a:chExt cx="0" cy="0"/>
        </a:xfrm>
      </p:grpSpPr>
      <p:sp>
        <p:nvSpPr>
          <p:cNvPr id="185" name="Google Shape;185;p44"/>
          <p:cNvSpPr txBox="1"/>
          <p:nvPr>
            <p:ph type="title"/>
          </p:nvPr>
        </p:nvSpPr>
        <p:spPr>
          <a:xfrm>
            <a:off x="392395" y="269713"/>
            <a:ext cx="7886700" cy="45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2600"/>
              <a:buFont typeface="Open Sans"/>
              <a:buNone/>
              <a:defRPr sz="2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Full Image without Header &amp; Footer 1">
  <p:cSld name="8_Full Image without Header &amp; Footer_1">
    <p:spTree>
      <p:nvGrpSpPr>
        <p:cNvPr id="186" name="Shape 186"/>
        <p:cNvGrpSpPr/>
        <p:nvPr/>
      </p:nvGrpSpPr>
      <p:grpSpPr>
        <a:xfrm>
          <a:off x="0" y="0"/>
          <a:ext cx="0" cy="0"/>
          <a:chOff x="0" y="0"/>
          <a:chExt cx="0" cy="0"/>
        </a:xfrm>
      </p:grpSpPr>
      <p:sp>
        <p:nvSpPr>
          <p:cNvPr id="187" name="Google Shape;187;p45"/>
          <p:cNvSpPr txBox="1"/>
          <p:nvPr>
            <p:ph type="title"/>
          </p:nvPr>
        </p:nvSpPr>
        <p:spPr>
          <a:xfrm>
            <a:off x="392395" y="269713"/>
            <a:ext cx="8018700" cy="4542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chemeClr val="dk1"/>
              </a:buClr>
              <a:buSzPts val="2600"/>
              <a:buFont typeface="Open Sans"/>
              <a:buNone/>
              <a:defRPr sz="26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8" name="Google Shape;188;p45"/>
          <p:cNvSpPr/>
          <p:nvPr>
            <p:ph idx="2" type="pic"/>
          </p:nvPr>
        </p:nvSpPr>
        <p:spPr>
          <a:xfrm>
            <a:off x="1468712" y="1977684"/>
            <a:ext cx="2450100" cy="2450100"/>
          </a:xfrm>
          <a:prstGeom prst="rect">
            <a:avLst/>
          </a:prstGeom>
          <a:noFill/>
          <a:ln>
            <a:noFill/>
          </a:ln>
        </p:spPr>
      </p:sp>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3" name="Shape 193"/>
        <p:cNvGrpSpPr/>
        <p:nvPr/>
      </p:nvGrpSpPr>
      <p:grpSpPr>
        <a:xfrm>
          <a:off x="0" y="0"/>
          <a:ext cx="0" cy="0"/>
          <a:chOff x="0" y="0"/>
          <a:chExt cx="0" cy="0"/>
        </a:xfrm>
      </p:grpSpPr>
      <p:sp>
        <p:nvSpPr>
          <p:cNvPr id="194" name="Google Shape;194;p4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95" name="Google Shape;195;p4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6" name="Google Shape;196;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7" name="Shape 197"/>
        <p:cNvGrpSpPr/>
        <p:nvPr/>
      </p:nvGrpSpPr>
      <p:grpSpPr>
        <a:xfrm>
          <a:off x="0" y="0"/>
          <a:ext cx="0" cy="0"/>
          <a:chOff x="0" y="0"/>
          <a:chExt cx="0" cy="0"/>
        </a:xfrm>
      </p:grpSpPr>
      <p:sp>
        <p:nvSpPr>
          <p:cNvPr id="198" name="Google Shape;198;p4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9" name="Google Shape;199;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0" name="Shape 200"/>
        <p:cNvGrpSpPr/>
        <p:nvPr/>
      </p:nvGrpSpPr>
      <p:grpSpPr>
        <a:xfrm>
          <a:off x="0" y="0"/>
          <a:ext cx="0" cy="0"/>
          <a:chOff x="0" y="0"/>
          <a:chExt cx="0" cy="0"/>
        </a:xfrm>
      </p:grpSpPr>
      <p:sp>
        <p:nvSpPr>
          <p:cNvPr id="201" name="Google Shape;201;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Raleway"/>
              <a:buNone/>
              <a:defRPr b="1">
                <a:latin typeface="Raleway"/>
                <a:ea typeface="Raleway"/>
                <a:cs typeface="Raleway"/>
                <a:sym typeface="Raleway"/>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p:txBody>
      </p:sp>
      <p:sp>
        <p:nvSpPr>
          <p:cNvPr id="202" name="Google Shape;202;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Font typeface="Raleway"/>
              <a:buChar char="●"/>
              <a:defRPr>
                <a:latin typeface="Raleway"/>
                <a:ea typeface="Raleway"/>
                <a:cs typeface="Raleway"/>
                <a:sym typeface="Raleway"/>
              </a:defRPr>
            </a:lvl1pPr>
            <a:lvl2pPr indent="-317500" lvl="1" marL="914400">
              <a:spcBef>
                <a:spcPts val="1600"/>
              </a:spcBef>
              <a:spcAft>
                <a:spcPts val="0"/>
              </a:spcAft>
              <a:buSzPts val="1400"/>
              <a:buFont typeface="Raleway"/>
              <a:buChar char="○"/>
              <a:defRPr>
                <a:latin typeface="Raleway"/>
                <a:ea typeface="Raleway"/>
                <a:cs typeface="Raleway"/>
                <a:sym typeface="Raleway"/>
              </a:defRPr>
            </a:lvl2pPr>
            <a:lvl3pPr indent="-317500" lvl="2" marL="1371600">
              <a:spcBef>
                <a:spcPts val="1600"/>
              </a:spcBef>
              <a:spcAft>
                <a:spcPts val="0"/>
              </a:spcAft>
              <a:buSzPts val="1400"/>
              <a:buFont typeface="Raleway"/>
              <a:buChar char="■"/>
              <a:defRPr>
                <a:latin typeface="Raleway"/>
                <a:ea typeface="Raleway"/>
                <a:cs typeface="Raleway"/>
                <a:sym typeface="Raleway"/>
              </a:defRPr>
            </a:lvl3pPr>
            <a:lvl4pPr indent="-317500" lvl="3" marL="1828800">
              <a:spcBef>
                <a:spcPts val="1600"/>
              </a:spcBef>
              <a:spcAft>
                <a:spcPts val="0"/>
              </a:spcAft>
              <a:buSzPts val="1400"/>
              <a:buFont typeface="Raleway"/>
              <a:buChar char="●"/>
              <a:defRPr>
                <a:latin typeface="Raleway"/>
                <a:ea typeface="Raleway"/>
                <a:cs typeface="Raleway"/>
                <a:sym typeface="Raleway"/>
              </a:defRPr>
            </a:lvl4pPr>
            <a:lvl5pPr indent="-317500" lvl="4" marL="2286000">
              <a:spcBef>
                <a:spcPts val="1600"/>
              </a:spcBef>
              <a:spcAft>
                <a:spcPts val="0"/>
              </a:spcAft>
              <a:buSzPts val="1400"/>
              <a:buFont typeface="Raleway"/>
              <a:buChar char="○"/>
              <a:defRPr>
                <a:latin typeface="Raleway"/>
                <a:ea typeface="Raleway"/>
                <a:cs typeface="Raleway"/>
                <a:sym typeface="Raleway"/>
              </a:defRPr>
            </a:lvl5pPr>
            <a:lvl6pPr indent="-317500" lvl="5" marL="2743200">
              <a:spcBef>
                <a:spcPts val="1600"/>
              </a:spcBef>
              <a:spcAft>
                <a:spcPts val="0"/>
              </a:spcAft>
              <a:buSzPts val="1400"/>
              <a:buFont typeface="Raleway"/>
              <a:buChar char="■"/>
              <a:defRPr>
                <a:latin typeface="Raleway"/>
                <a:ea typeface="Raleway"/>
                <a:cs typeface="Raleway"/>
                <a:sym typeface="Raleway"/>
              </a:defRPr>
            </a:lvl6pPr>
            <a:lvl7pPr indent="-317500" lvl="6" marL="3200400">
              <a:spcBef>
                <a:spcPts val="1600"/>
              </a:spcBef>
              <a:spcAft>
                <a:spcPts val="0"/>
              </a:spcAft>
              <a:buSzPts val="1400"/>
              <a:buFont typeface="Raleway"/>
              <a:buChar char="●"/>
              <a:defRPr>
                <a:latin typeface="Raleway"/>
                <a:ea typeface="Raleway"/>
                <a:cs typeface="Raleway"/>
                <a:sym typeface="Raleway"/>
              </a:defRPr>
            </a:lvl7pPr>
            <a:lvl8pPr indent="-317500" lvl="7" marL="3657600">
              <a:spcBef>
                <a:spcPts val="1600"/>
              </a:spcBef>
              <a:spcAft>
                <a:spcPts val="0"/>
              </a:spcAft>
              <a:buSzPts val="1400"/>
              <a:buFont typeface="Raleway"/>
              <a:buChar char="○"/>
              <a:defRPr>
                <a:latin typeface="Raleway"/>
                <a:ea typeface="Raleway"/>
                <a:cs typeface="Raleway"/>
                <a:sym typeface="Raleway"/>
              </a:defRPr>
            </a:lvl8pPr>
            <a:lvl9pPr indent="-317500" lvl="8" marL="4114800">
              <a:spcBef>
                <a:spcPts val="1600"/>
              </a:spcBef>
              <a:spcAft>
                <a:spcPts val="1600"/>
              </a:spcAft>
              <a:buSzPts val="1400"/>
              <a:buFont typeface="Raleway"/>
              <a:buChar char="■"/>
              <a:defRPr>
                <a:latin typeface="Raleway"/>
                <a:ea typeface="Raleway"/>
                <a:cs typeface="Raleway"/>
                <a:sym typeface="Raleway"/>
              </a:defRPr>
            </a:lvl9pPr>
          </a:lstStyle>
          <a:p/>
        </p:txBody>
      </p:sp>
      <p:sp>
        <p:nvSpPr>
          <p:cNvPr id="203" name="Google Shape;203;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4" name="Shape 204"/>
        <p:cNvGrpSpPr/>
        <p:nvPr/>
      </p:nvGrpSpPr>
      <p:grpSpPr>
        <a:xfrm>
          <a:off x="0" y="0"/>
          <a:ext cx="0" cy="0"/>
          <a:chOff x="0" y="0"/>
          <a:chExt cx="0" cy="0"/>
        </a:xfrm>
      </p:grpSpPr>
      <p:sp>
        <p:nvSpPr>
          <p:cNvPr id="205" name="Google Shape;205;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6" name="Google Shape;206;p5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07" name="Google Shape;207;p5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08" name="Google Shape;208;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9" name="Shape 209"/>
        <p:cNvGrpSpPr/>
        <p:nvPr/>
      </p:nvGrpSpPr>
      <p:grpSpPr>
        <a:xfrm>
          <a:off x="0" y="0"/>
          <a:ext cx="0" cy="0"/>
          <a:chOff x="0" y="0"/>
          <a:chExt cx="0" cy="0"/>
        </a:xfrm>
      </p:grpSpPr>
      <p:sp>
        <p:nvSpPr>
          <p:cNvPr id="210" name="Google Shape;210;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1" name="Google Shape;211;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2" name="Shape 212"/>
        <p:cNvGrpSpPr/>
        <p:nvPr/>
      </p:nvGrpSpPr>
      <p:grpSpPr>
        <a:xfrm>
          <a:off x="0" y="0"/>
          <a:ext cx="0" cy="0"/>
          <a:chOff x="0" y="0"/>
          <a:chExt cx="0" cy="0"/>
        </a:xfrm>
      </p:grpSpPr>
      <p:sp>
        <p:nvSpPr>
          <p:cNvPr id="213" name="Google Shape;213;p5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14" name="Google Shape;214;p5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15" name="Google Shape;215;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6" name="Shape 216"/>
        <p:cNvGrpSpPr/>
        <p:nvPr/>
      </p:nvGrpSpPr>
      <p:grpSpPr>
        <a:xfrm>
          <a:off x="0" y="0"/>
          <a:ext cx="0" cy="0"/>
          <a:chOff x="0" y="0"/>
          <a:chExt cx="0" cy="0"/>
        </a:xfrm>
      </p:grpSpPr>
      <p:sp>
        <p:nvSpPr>
          <p:cNvPr id="217" name="Google Shape;217;p5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18" name="Google Shape;218;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311725" y="500925"/>
            <a:ext cx="8520600" cy="623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9" name="Shape 219"/>
        <p:cNvGrpSpPr/>
        <p:nvPr/>
      </p:nvGrpSpPr>
      <p:grpSpPr>
        <a:xfrm>
          <a:off x="0" y="0"/>
          <a:ext cx="0" cy="0"/>
          <a:chOff x="0" y="0"/>
          <a:chExt cx="0" cy="0"/>
        </a:xfrm>
      </p:grpSpPr>
      <p:sp>
        <p:nvSpPr>
          <p:cNvPr id="220" name="Google Shape;220;p5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5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22" name="Google Shape;222;p5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3" name="Google Shape;223;p5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4" name="Google Shape;224;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5" name="Shape 225"/>
        <p:cNvGrpSpPr/>
        <p:nvPr/>
      </p:nvGrpSpPr>
      <p:grpSpPr>
        <a:xfrm>
          <a:off x="0" y="0"/>
          <a:ext cx="0" cy="0"/>
          <a:chOff x="0" y="0"/>
          <a:chExt cx="0" cy="0"/>
        </a:xfrm>
      </p:grpSpPr>
      <p:sp>
        <p:nvSpPr>
          <p:cNvPr id="226" name="Google Shape;226;p5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227" name="Google Shape;227;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8" name="Shape 228"/>
        <p:cNvGrpSpPr/>
        <p:nvPr/>
      </p:nvGrpSpPr>
      <p:grpSpPr>
        <a:xfrm>
          <a:off x="0" y="0"/>
          <a:ext cx="0" cy="0"/>
          <a:chOff x="0" y="0"/>
          <a:chExt cx="0" cy="0"/>
        </a:xfrm>
      </p:grpSpPr>
      <p:sp>
        <p:nvSpPr>
          <p:cNvPr id="229" name="Google Shape;229;p5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30" name="Google Shape;230;p5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231" name="Google Shape;231;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2" name="Shape 232"/>
        <p:cNvGrpSpPr/>
        <p:nvPr/>
      </p:nvGrpSpPr>
      <p:grpSpPr>
        <a:xfrm>
          <a:off x="0" y="0"/>
          <a:ext cx="0" cy="0"/>
          <a:chOff x="0" y="0"/>
          <a:chExt cx="0" cy="0"/>
        </a:xfrm>
      </p:grpSpPr>
      <p:sp>
        <p:nvSpPr>
          <p:cNvPr id="233" name="Google Shape;233;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Option A" type="twoObj">
  <p:cSld name="TWO_OBJECTS">
    <p:spTree>
      <p:nvGrpSpPr>
        <p:cNvPr id="234" name="Shape 234"/>
        <p:cNvGrpSpPr/>
        <p:nvPr/>
      </p:nvGrpSpPr>
      <p:grpSpPr>
        <a:xfrm>
          <a:off x="0" y="0"/>
          <a:ext cx="0" cy="0"/>
          <a:chOff x="0" y="0"/>
          <a:chExt cx="0" cy="0"/>
        </a:xfrm>
      </p:grpSpPr>
      <p:sp>
        <p:nvSpPr>
          <p:cNvPr id="235" name="Google Shape;235;p58"/>
          <p:cNvSpPr txBox="1"/>
          <p:nvPr>
            <p:ph type="title"/>
          </p:nvPr>
        </p:nvSpPr>
        <p:spPr>
          <a:xfrm>
            <a:off x="762000" y="285750"/>
            <a:ext cx="7696200" cy="342900"/>
          </a:xfrm>
          <a:prstGeom prst="rect">
            <a:avLst/>
          </a:prstGeom>
          <a:noFill/>
          <a:ln>
            <a:noFill/>
          </a:ln>
        </p:spPr>
        <p:txBody>
          <a:bodyPr anchorCtr="0" anchor="ctr" bIns="91425" lIns="91425" spcFirstLastPara="1" rIns="91425" wrap="square" tIns="91425">
            <a:noAutofit/>
          </a:bodyPr>
          <a:lstStyle>
            <a:lvl1pPr indent="0" lvl="0" marL="0" marR="0" algn="l">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0" lvl="1">
              <a:spcBef>
                <a:spcPts val="0"/>
              </a:spcBef>
              <a:spcAft>
                <a:spcPts val="0"/>
              </a:spcAft>
              <a:buSzPts val="2800"/>
              <a:buNone/>
              <a:defRPr sz="1800"/>
            </a:lvl2pPr>
            <a:lvl3pPr indent="0" lvl="2">
              <a:spcBef>
                <a:spcPts val="0"/>
              </a:spcBef>
              <a:spcAft>
                <a:spcPts val="0"/>
              </a:spcAft>
              <a:buSzPts val="2800"/>
              <a:buNone/>
              <a:defRPr sz="1800"/>
            </a:lvl3pPr>
            <a:lvl4pPr indent="0" lvl="3">
              <a:spcBef>
                <a:spcPts val="0"/>
              </a:spcBef>
              <a:spcAft>
                <a:spcPts val="0"/>
              </a:spcAft>
              <a:buSzPts val="2800"/>
              <a:buNone/>
              <a:defRPr sz="1800"/>
            </a:lvl4pPr>
            <a:lvl5pPr indent="0" lvl="4">
              <a:spcBef>
                <a:spcPts val="0"/>
              </a:spcBef>
              <a:spcAft>
                <a:spcPts val="0"/>
              </a:spcAft>
              <a:buSzPts val="2800"/>
              <a:buNone/>
              <a:defRPr sz="1800"/>
            </a:lvl5pPr>
            <a:lvl6pPr indent="0" lvl="5">
              <a:spcBef>
                <a:spcPts val="0"/>
              </a:spcBef>
              <a:spcAft>
                <a:spcPts val="0"/>
              </a:spcAft>
              <a:buSzPts val="2800"/>
              <a:buNone/>
              <a:defRPr sz="1800"/>
            </a:lvl6pPr>
            <a:lvl7pPr indent="0" lvl="6">
              <a:spcBef>
                <a:spcPts val="0"/>
              </a:spcBef>
              <a:spcAft>
                <a:spcPts val="0"/>
              </a:spcAft>
              <a:buSzPts val="2800"/>
              <a:buNone/>
              <a:defRPr sz="1800"/>
            </a:lvl7pPr>
            <a:lvl8pPr indent="0" lvl="7">
              <a:spcBef>
                <a:spcPts val="0"/>
              </a:spcBef>
              <a:spcAft>
                <a:spcPts val="0"/>
              </a:spcAft>
              <a:buSzPts val="2800"/>
              <a:buNone/>
              <a:defRPr sz="1800"/>
            </a:lvl8pPr>
            <a:lvl9pPr indent="0" lvl="8">
              <a:spcBef>
                <a:spcPts val="0"/>
              </a:spcBef>
              <a:spcAft>
                <a:spcPts val="0"/>
              </a:spcAft>
              <a:buSzPts val="2800"/>
              <a:buNone/>
              <a:defRPr sz="1800"/>
            </a:lvl9pPr>
          </a:lstStyle>
          <a:p/>
        </p:txBody>
      </p:sp>
      <p:sp>
        <p:nvSpPr>
          <p:cNvPr id="236" name="Google Shape;236;p58"/>
          <p:cNvSpPr txBox="1"/>
          <p:nvPr>
            <p:ph idx="1" type="body"/>
          </p:nvPr>
        </p:nvSpPr>
        <p:spPr>
          <a:xfrm>
            <a:off x="762000" y="914401"/>
            <a:ext cx="5029200" cy="3429000"/>
          </a:xfrm>
          <a:prstGeom prst="rect">
            <a:avLst/>
          </a:prstGeom>
          <a:noFill/>
          <a:ln>
            <a:noFill/>
          </a:ln>
        </p:spPr>
        <p:txBody>
          <a:bodyPr anchorCtr="0" anchor="t" bIns="91425" lIns="91425" spcFirstLastPara="1" rIns="91425" wrap="square" tIns="91425">
            <a:noAutofit/>
          </a:bodyPr>
          <a:lstStyle>
            <a:lvl1pPr indent="-406400" lvl="0" marL="457200" marR="0" algn="l">
              <a:lnSpc>
                <a:spcPct val="120000"/>
              </a:lnSpc>
              <a:spcBef>
                <a:spcPts val="560"/>
              </a:spcBef>
              <a:spcAft>
                <a:spcPts val="0"/>
              </a:spcAft>
              <a:buClr>
                <a:schemeClr val="accent1"/>
              </a:buClr>
              <a:buSzPts val="2800"/>
              <a:buFont typeface="Arial"/>
              <a:buChar char="•"/>
              <a:defRPr b="0" i="0" sz="2800" u="none" cap="none" strike="noStrike">
                <a:solidFill>
                  <a:srgbClr val="717074"/>
                </a:solidFill>
                <a:latin typeface="Arial"/>
                <a:ea typeface="Arial"/>
                <a:cs typeface="Arial"/>
                <a:sym typeface="Arial"/>
              </a:defRPr>
            </a:lvl1pPr>
            <a:lvl2pPr indent="-342900" lvl="1" marL="914400" marR="0" algn="l">
              <a:lnSpc>
                <a:spcPct val="120000"/>
              </a:lnSpc>
              <a:spcBef>
                <a:spcPts val="1600"/>
              </a:spcBef>
              <a:spcAft>
                <a:spcPts val="0"/>
              </a:spcAft>
              <a:buClr>
                <a:schemeClr val="dk1"/>
              </a:buClr>
              <a:buSzPts val="1800"/>
              <a:buFont typeface="Noto Sans Symbols"/>
              <a:buChar char="➢"/>
              <a:defRPr b="0" i="0" sz="2400" u="none" cap="none" strike="noStrike">
                <a:solidFill>
                  <a:schemeClr val="dk1"/>
                </a:solidFill>
                <a:latin typeface="Arial"/>
                <a:ea typeface="Arial"/>
                <a:cs typeface="Arial"/>
                <a:sym typeface="Arial"/>
              </a:defRPr>
            </a:lvl2pPr>
            <a:lvl3pPr indent="-330200" lvl="2" marL="1371600" marR="0" algn="l">
              <a:lnSpc>
                <a:spcPct val="150000"/>
              </a:lnSpc>
              <a:spcBef>
                <a:spcPts val="1600"/>
              </a:spcBef>
              <a:spcAft>
                <a:spcPts val="0"/>
              </a:spcAft>
              <a:buClr>
                <a:schemeClr val="accent1"/>
              </a:buClr>
              <a:buSzPts val="1600"/>
              <a:buFont typeface="Courier New"/>
              <a:buChar char="o"/>
              <a:defRPr b="0" i="0" sz="2000" u="none" cap="none" strike="noStrike">
                <a:solidFill>
                  <a:schemeClr val="dk1"/>
                </a:solidFill>
                <a:latin typeface="Arial"/>
                <a:ea typeface="Arial"/>
                <a:cs typeface="Arial"/>
                <a:sym typeface="Arial"/>
              </a:defRPr>
            </a:lvl3pPr>
            <a:lvl4pPr indent="-309880" lvl="3" marL="1828800" marR="0" algn="l">
              <a:lnSpc>
                <a:spcPct val="150000"/>
              </a:lnSpc>
              <a:spcBef>
                <a:spcPts val="1600"/>
              </a:spcBef>
              <a:spcAft>
                <a:spcPts val="0"/>
              </a:spcAft>
              <a:buClr>
                <a:schemeClr val="accent1"/>
              </a:buClr>
              <a:buSzPts val="1280"/>
              <a:buFont typeface="Courier New"/>
              <a:buChar char="o"/>
              <a:defRPr b="0" i="0" sz="1600" u="none" cap="none" strike="noStrike">
                <a:solidFill>
                  <a:schemeClr val="dk1"/>
                </a:solidFill>
                <a:latin typeface="Arial"/>
                <a:ea typeface="Arial"/>
                <a:cs typeface="Arial"/>
                <a:sym typeface="Arial"/>
              </a:defRPr>
            </a:lvl4pPr>
            <a:lvl5pPr indent="-299720" lvl="4" marL="2286000" marR="0" algn="l">
              <a:lnSpc>
                <a:spcPct val="150000"/>
              </a:lnSpc>
              <a:spcBef>
                <a:spcPts val="1600"/>
              </a:spcBef>
              <a:spcAft>
                <a:spcPts val="0"/>
              </a:spcAft>
              <a:buClr>
                <a:schemeClr val="accent1"/>
              </a:buClr>
              <a:buSzPts val="1120"/>
              <a:buFont typeface="Courier New"/>
              <a:buChar char="o"/>
              <a:defRPr b="0" i="0" sz="1400" u="none" cap="none" strike="noStrike">
                <a:solidFill>
                  <a:schemeClr val="dk1"/>
                </a:solidFill>
                <a:latin typeface="Arial"/>
                <a:ea typeface="Arial"/>
                <a:cs typeface="Arial"/>
                <a:sym typeface="Arial"/>
              </a:defRPr>
            </a:lvl5pPr>
            <a:lvl6pPr indent="-342900" lvl="5" marL="27432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spcBef>
                <a:spcPts val="1600"/>
              </a:spcBef>
              <a:spcAft>
                <a:spcPts val="16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7" name="Google Shape;237;p58"/>
          <p:cNvSpPr txBox="1"/>
          <p:nvPr>
            <p:ph idx="2" type="body"/>
          </p:nvPr>
        </p:nvSpPr>
        <p:spPr>
          <a:xfrm>
            <a:off x="6096000" y="914401"/>
            <a:ext cx="2362200" cy="3429000"/>
          </a:xfrm>
          <a:prstGeom prst="rect">
            <a:avLst/>
          </a:prstGeom>
          <a:noFill/>
          <a:ln>
            <a:noFill/>
          </a:ln>
        </p:spPr>
        <p:txBody>
          <a:bodyPr anchorCtr="0" anchor="t" bIns="91425" lIns="91425" spcFirstLastPara="1" rIns="91425" wrap="square" tIns="91425">
            <a:noAutofit/>
          </a:bodyPr>
          <a:lstStyle>
            <a:lvl1pPr indent="-406400" lvl="0" marL="457200" marR="0" algn="l">
              <a:lnSpc>
                <a:spcPct val="120000"/>
              </a:lnSpc>
              <a:spcBef>
                <a:spcPts val="560"/>
              </a:spcBef>
              <a:spcAft>
                <a:spcPts val="0"/>
              </a:spcAft>
              <a:buClr>
                <a:schemeClr val="accent1"/>
              </a:buClr>
              <a:buSzPts val="2800"/>
              <a:buFont typeface="Arial"/>
              <a:buChar char="•"/>
              <a:defRPr b="0" i="0" sz="2800" u="none" cap="none" strike="noStrike">
                <a:solidFill>
                  <a:srgbClr val="717074"/>
                </a:solidFill>
                <a:latin typeface="Arial"/>
                <a:ea typeface="Arial"/>
                <a:cs typeface="Arial"/>
                <a:sym typeface="Arial"/>
              </a:defRPr>
            </a:lvl1pPr>
            <a:lvl2pPr indent="-342900" lvl="1" marL="914400" marR="0" algn="l">
              <a:lnSpc>
                <a:spcPct val="120000"/>
              </a:lnSpc>
              <a:spcBef>
                <a:spcPts val="1600"/>
              </a:spcBef>
              <a:spcAft>
                <a:spcPts val="0"/>
              </a:spcAft>
              <a:buClr>
                <a:schemeClr val="dk1"/>
              </a:buClr>
              <a:buSzPts val="1800"/>
              <a:buFont typeface="Noto Sans Symbols"/>
              <a:buChar char="➢"/>
              <a:defRPr b="0" i="0" sz="2400" u="none" cap="none" strike="noStrike">
                <a:solidFill>
                  <a:schemeClr val="dk1"/>
                </a:solidFill>
                <a:latin typeface="Arial"/>
                <a:ea typeface="Arial"/>
                <a:cs typeface="Arial"/>
                <a:sym typeface="Arial"/>
              </a:defRPr>
            </a:lvl2pPr>
            <a:lvl3pPr indent="-320039" lvl="2" marL="1371600" marR="0" algn="l">
              <a:lnSpc>
                <a:spcPct val="150000"/>
              </a:lnSpc>
              <a:spcBef>
                <a:spcPts val="1600"/>
              </a:spcBef>
              <a:spcAft>
                <a:spcPts val="0"/>
              </a:spcAft>
              <a:buClr>
                <a:schemeClr val="accent1"/>
              </a:buClr>
              <a:buSzPts val="1440"/>
              <a:buFont typeface="Courier New"/>
              <a:buChar char="o"/>
              <a:defRPr b="0" i="0" sz="1800" u="none" cap="none" strike="noStrike">
                <a:solidFill>
                  <a:schemeClr val="dk1"/>
                </a:solidFill>
                <a:latin typeface="Arial"/>
                <a:ea typeface="Arial"/>
                <a:cs typeface="Arial"/>
                <a:sym typeface="Arial"/>
              </a:defRPr>
            </a:lvl3pPr>
            <a:lvl4pPr indent="-299719" lvl="3" marL="1828800" marR="0" algn="l">
              <a:lnSpc>
                <a:spcPct val="150000"/>
              </a:lnSpc>
              <a:spcBef>
                <a:spcPts val="1600"/>
              </a:spcBef>
              <a:spcAft>
                <a:spcPts val="0"/>
              </a:spcAft>
              <a:buClr>
                <a:schemeClr val="accent1"/>
              </a:buClr>
              <a:buSzPts val="1120"/>
              <a:buFont typeface="Courier New"/>
              <a:buChar char="o"/>
              <a:defRPr b="0" i="0" sz="1400" u="none" cap="none" strike="noStrike">
                <a:solidFill>
                  <a:schemeClr val="dk1"/>
                </a:solidFill>
                <a:latin typeface="Arial"/>
                <a:ea typeface="Arial"/>
                <a:cs typeface="Arial"/>
                <a:sym typeface="Arial"/>
              </a:defRPr>
            </a:lvl4pPr>
            <a:lvl5pPr indent="-299720" lvl="4" marL="2286000" marR="0" algn="l">
              <a:lnSpc>
                <a:spcPct val="150000"/>
              </a:lnSpc>
              <a:spcBef>
                <a:spcPts val="1600"/>
              </a:spcBef>
              <a:spcAft>
                <a:spcPts val="0"/>
              </a:spcAft>
              <a:buClr>
                <a:schemeClr val="accent1"/>
              </a:buClr>
              <a:buSzPts val="1120"/>
              <a:buFont typeface="Courier New"/>
              <a:buChar char="o"/>
              <a:defRPr b="0" i="0" sz="1400" u="none" cap="none" strike="noStrike">
                <a:solidFill>
                  <a:schemeClr val="dk1"/>
                </a:solidFill>
                <a:latin typeface="Arial"/>
                <a:ea typeface="Arial"/>
                <a:cs typeface="Arial"/>
                <a:sym typeface="Arial"/>
              </a:defRPr>
            </a:lvl5pPr>
            <a:lvl6pPr indent="-342900" lvl="5" marL="27432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spcBef>
                <a:spcPts val="16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spcBef>
                <a:spcPts val="1600"/>
              </a:spcBef>
              <a:spcAft>
                <a:spcPts val="160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8" name="Google Shape;238;p58"/>
          <p:cNvSpPr txBox="1"/>
          <p:nvPr>
            <p:ph idx="12" type="sldNum"/>
          </p:nvPr>
        </p:nvSpPr>
        <p:spPr>
          <a:xfrm>
            <a:off x="8534400" y="4767263"/>
            <a:ext cx="381000" cy="273900"/>
          </a:xfrm>
          <a:prstGeom prst="rect">
            <a:avLst/>
          </a:prstGeom>
          <a:noFill/>
          <a:ln>
            <a:noFill/>
          </a:ln>
        </p:spPr>
        <p:txBody>
          <a:bodyPr anchorCtr="0" anchor="ctr" bIns="45700" lIns="91425" spcFirstLastPara="1" rIns="91425" wrap="square" tIns="45700">
            <a:noAutofit/>
          </a:bodyPr>
          <a:lstStyle>
            <a:lvl1pPr indent="0" lvl="0" marL="0" marR="0" algn="ctr">
              <a:spcBef>
                <a:spcPts val="0"/>
              </a:spcBef>
              <a:buNone/>
              <a:defRPr b="1" i="0" sz="1000" u="none" cap="none" strike="noStrike">
                <a:solidFill>
                  <a:schemeClr val="accent1"/>
                </a:solidFill>
                <a:latin typeface="Arial"/>
                <a:ea typeface="Arial"/>
                <a:cs typeface="Arial"/>
                <a:sym typeface="Arial"/>
              </a:defRPr>
            </a:lvl1pPr>
            <a:lvl2pPr indent="0" lvl="1" marL="0" marR="0" algn="ctr">
              <a:spcBef>
                <a:spcPts val="0"/>
              </a:spcBef>
              <a:buNone/>
              <a:defRPr b="1" i="0" sz="1000" u="none" cap="none" strike="noStrike">
                <a:solidFill>
                  <a:schemeClr val="accent1"/>
                </a:solidFill>
                <a:latin typeface="Arial"/>
                <a:ea typeface="Arial"/>
                <a:cs typeface="Arial"/>
                <a:sym typeface="Arial"/>
              </a:defRPr>
            </a:lvl2pPr>
            <a:lvl3pPr indent="0" lvl="2" marL="0" marR="0" algn="ctr">
              <a:spcBef>
                <a:spcPts val="0"/>
              </a:spcBef>
              <a:buNone/>
              <a:defRPr b="1" i="0" sz="1000" u="none" cap="none" strike="noStrike">
                <a:solidFill>
                  <a:schemeClr val="accent1"/>
                </a:solidFill>
                <a:latin typeface="Arial"/>
                <a:ea typeface="Arial"/>
                <a:cs typeface="Arial"/>
                <a:sym typeface="Arial"/>
              </a:defRPr>
            </a:lvl3pPr>
            <a:lvl4pPr indent="0" lvl="3" marL="0" marR="0" algn="ctr">
              <a:spcBef>
                <a:spcPts val="0"/>
              </a:spcBef>
              <a:buNone/>
              <a:defRPr b="1" i="0" sz="1000" u="none" cap="none" strike="noStrike">
                <a:solidFill>
                  <a:schemeClr val="accent1"/>
                </a:solidFill>
                <a:latin typeface="Arial"/>
                <a:ea typeface="Arial"/>
                <a:cs typeface="Arial"/>
                <a:sym typeface="Arial"/>
              </a:defRPr>
            </a:lvl4pPr>
            <a:lvl5pPr indent="0" lvl="4" marL="0" marR="0" algn="ctr">
              <a:spcBef>
                <a:spcPts val="0"/>
              </a:spcBef>
              <a:buNone/>
              <a:defRPr b="1" i="0" sz="1000" u="none" cap="none" strike="noStrike">
                <a:solidFill>
                  <a:schemeClr val="accent1"/>
                </a:solidFill>
                <a:latin typeface="Arial"/>
                <a:ea typeface="Arial"/>
                <a:cs typeface="Arial"/>
                <a:sym typeface="Arial"/>
              </a:defRPr>
            </a:lvl5pPr>
            <a:lvl6pPr indent="0" lvl="5" marL="0" marR="0" algn="ctr">
              <a:spcBef>
                <a:spcPts val="0"/>
              </a:spcBef>
              <a:buNone/>
              <a:defRPr b="1" i="0" sz="1000" u="none" cap="none" strike="noStrike">
                <a:solidFill>
                  <a:schemeClr val="accent1"/>
                </a:solidFill>
                <a:latin typeface="Arial"/>
                <a:ea typeface="Arial"/>
                <a:cs typeface="Arial"/>
                <a:sym typeface="Arial"/>
              </a:defRPr>
            </a:lvl6pPr>
            <a:lvl7pPr indent="0" lvl="6" marL="0" marR="0" algn="ctr">
              <a:spcBef>
                <a:spcPts val="0"/>
              </a:spcBef>
              <a:buNone/>
              <a:defRPr b="1" i="0" sz="1000" u="none" cap="none" strike="noStrike">
                <a:solidFill>
                  <a:schemeClr val="accent1"/>
                </a:solidFill>
                <a:latin typeface="Arial"/>
                <a:ea typeface="Arial"/>
                <a:cs typeface="Arial"/>
                <a:sym typeface="Arial"/>
              </a:defRPr>
            </a:lvl7pPr>
            <a:lvl8pPr indent="0" lvl="7" marL="0" marR="0" algn="ctr">
              <a:spcBef>
                <a:spcPts val="0"/>
              </a:spcBef>
              <a:buNone/>
              <a:defRPr b="1" i="0" sz="1000" u="none" cap="none" strike="noStrike">
                <a:solidFill>
                  <a:schemeClr val="accent1"/>
                </a:solidFill>
                <a:latin typeface="Arial"/>
                <a:ea typeface="Arial"/>
                <a:cs typeface="Arial"/>
                <a:sym typeface="Arial"/>
              </a:defRPr>
            </a:lvl8pPr>
            <a:lvl9pPr indent="0" lvl="8" marL="0" marR="0" algn="ctr">
              <a:spcBef>
                <a:spcPts val="0"/>
              </a:spcBef>
              <a:buNone/>
              <a:defRPr b="1" i="0" sz="1000" u="none" cap="none" strike="noStrike">
                <a:solidFill>
                  <a:schemeClr val="accen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9" name="Shape 239"/>
        <p:cNvGrpSpPr/>
        <p:nvPr/>
      </p:nvGrpSpPr>
      <p:grpSpPr>
        <a:xfrm>
          <a:off x="0" y="0"/>
          <a:ext cx="0" cy="0"/>
          <a:chOff x="0" y="0"/>
          <a:chExt cx="0" cy="0"/>
        </a:xfrm>
      </p:grpSpPr>
      <p:sp>
        <p:nvSpPr>
          <p:cNvPr id="240" name="Google Shape;240;p59"/>
          <p:cNvSpPr txBox="1"/>
          <p:nvPr>
            <p:ph type="title"/>
          </p:nvPr>
        </p:nvSpPr>
        <p:spPr>
          <a:xfrm>
            <a:off x="628650" y="273844"/>
            <a:ext cx="7886700" cy="9942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Clr>
                <a:srgbClr val="E7832F"/>
              </a:buClr>
              <a:buSzPts val="4400"/>
              <a:buFont typeface="Raleway"/>
              <a:buNone/>
              <a:defRPr b="1" i="0" sz="4400" u="none" cap="none" strike="noStrike">
                <a:solidFill>
                  <a:srgbClr val="E7832F"/>
                </a:solidFill>
                <a:latin typeface="Raleway"/>
                <a:ea typeface="Raleway"/>
                <a:cs typeface="Raleway"/>
                <a:sym typeface="Raleway"/>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p:txBody>
      </p:sp>
      <p:sp>
        <p:nvSpPr>
          <p:cNvPr id="241" name="Google Shape;241;p59"/>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Autofit/>
          </a:bodyPr>
          <a:lstStyle>
            <a:lvl1pPr indent="-431800" lvl="0" marL="457200" marR="0" algn="l">
              <a:spcBef>
                <a:spcPts val="640"/>
              </a:spcBef>
              <a:spcAft>
                <a:spcPts val="0"/>
              </a:spcAft>
              <a:buClr>
                <a:srgbClr val="003F82"/>
              </a:buClr>
              <a:buSzPts val="3200"/>
              <a:buFont typeface="Raleway"/>
              <a:buChar char="•"/>
              <a:defRPr i="0" sz="3200" u="none" cap="none" strike="noStrike">
                <a:solidFill>
                  <a:srgbClr val="003F82"/>
                </a:solidFill>
                <a:latin typeface="Raleway"/>
                <a:ea typeface="Raleway"/>
                <a:cs typeface="Raleway"/>
                <a:sym typeface="Raleway"/>
              </a:defRPr>
            </a:lvl1pPr>
            <a:lvl2pPr indent="-406400" lvl="1" marL="914400" marR="0" algn="l">
              <a:spcBef>
                <a:spcPts val="1600"/>
              </a:spcBef>
              <a:spcAft>
                <a:spcPts val="0"/>
              </a:spcAft>
              <a:buClr>
                <a:srgbClr val="003F82"/>
              </a:buClr>
              <a:buSzPts val="2800"/>
              <a:buFont typeface="Raleway"/>
              <a:buChar char="–"/>
              <a:defRPr i="0" sz="2800" u="none" cap="none" strike="noStrike">
                <a:solidFill>
                  <a:srgbClr val="003F82"/>
                </a:solidFill>
                <a:latin typeface="Raleway"/>
                <a:ea typeface="Raleway"/>
                <a:cs typeface="Raleway"/>
                <a:sym typeface="Raleway"/>
              </a:defRPr>
            </a:lvl2pPr>
            <a:lvl3pPr indent="-381000" lvl="2" marL="1371600" marR="0" algn="l">
              <a:spcBef>
                <a:spcPts val="1600"/>
              </a:spcBef>
              <a:spcAft>
                <a:spcPts val="0"/>
              </a:spcAft>
              <a:buClr>
                <a:srgbClr val="003F82"/>
              </a:buClr>
              <a:buSzPts val="2400"/>
              <a:buFont typeface="Raleway"/>
              <a:buChar char="•"/>
              <a:defRPr i="0" sz="2400" u="none" cap="none" strike="noStrike">
                <a:solidFill>
                  <a:srgbClr val="003F82"/>
                </a:solidFill>
                <a:latin typeface="Raleway"/>
                <a:ea typeface="Raleway"/>
                <a:cs typeface="Raleway"/>
                <a:sym typeface="Raleway"/>
              </a:defRPr>
            </a:lvl3pPr>
            <a:lvl4pPr indent="-355600" lvl="3" marL="1828800" marR="0" algn="l">
              <a:spcBef>
                <a:spcPts val="1600"/>
              </a:spcBef>
              <a:spcAft>
                <a:spcPts val="0"/>
              </a:spcAft>
              <a:buClr>
                <a:srgbClr val="003F82"/>
              </a:buClr>
              <a:buSzPts val="2000"/>
              <a:buFont typeface="Raleway"/>
              <a:buChar char="–"/>
              <a:defRPr i="0" sz="2000" u="none" cap="none" strike="noStrike">
                <a:solidFill>
                  <a:srgbClr val="003F82"/>
                </a:solidFill>
                <a:latin typeface="Raleway"/>
                <a:ea typeface="Raleway"/>
                <a:cs typeface="Raleway"/>
                <a:sym typeface="Raleway"/>
              </a:defRPr>
            </a:lvl4pPr>
            <a:lvl5pPr indent="-355600" lvl="4" marL="2286000" marR="0" algn="l">
              <a:spcBef>
                <a:spcPts val="1600"/>
              </a:spcBef>
              <a:spcAft>
                <a:spcPts val="0"/>
              </a:spcAft>
              <a:buClr>
                <a:srgbClr val="003F82"/>
              </a:buClr>
              <a:buSzPts val="2000"/>
              <a:buFont typeface="Raleway"/>
              <a:buChar char="»"/>
              <a:defRPr i="0" sz="2000" u="none" cap="none" strike="noStrike">
                <a:solidFill>
                  <a:srgbClr val="003F82"/>
                </a:solidFill>
                <a:latin typeface="Raleway"/>
                <a:ea typeface="Raleway"/>
                <a:cs typeface="Raleway"/>
                <a:sym typeface="Raleway"/>
              </a:defRPr>
            </a:lvl5pPr>
            <a:lvl6pPr indent="-355600" lvl="5" marL="2743200" marR="0" algn="l">
              <a:spcBef>
                <a:spcPts val="1600"/>
              </a:spcBef>
              <a:spcAft>
                <a:spcPts val="0"/>
              </a:spcAft>
              <a:buClr>
                <a:schemeClr val="dk1"/>
              </a:buClr>
              <a:buSzPts val="2000"/>
              <a:buFont typeface="Raleway"/>
              <a:buChar char="•"/>
              <a:defRPr i="0" sz="2000" u="none" cap="none" strike="noStrike">
                <a:solidFill>
                  <a:schemeClr val="dk1"/>
                </a:solidFill>
                <a:latin typeface="Raleway"/>
                <a:ea typeface="Raleway"/>
                <a:cs typeface="Raleway"/>
                <a:sym typeface="Raleway"/>
              </a:defRPr>
            </a:lvl6pPr>
            <a:lvl7pPr indent="-355600" lvl="6" marL="3200400" marR="0" algn="l">
              <a:spcBef>
                <a:spcPts val="1600"/>
              </a:spcBef>
              <a:spcAft>
                <a:spcPts val="0"/>
              </a:spcAft>
              <a:buClr>
                <a:schemeClr val="dk1"/>
              </a:buClr>
              <a:buSzPts val="2000"/>
              <a:buFont typeface="Raleway"/>
              <a:buChar char="•"/>
              <a:defRPr i="0" sz="2000" u="none" cap="none" strike="noStrike">
                <a:solidFill>
                  <a:schemeClr val="dk1"/>
                </a:solidFill>
                <a:latin typeface="Raleway"/>
                <a:ea typeface="Raleway"/>
                <a:cs typeface="Raleway"/>
                <a:sym typeface="Raleway"/>
              </a:defRPr>
            </a:lvl7pPr>
            <a:lvl8pPr indent="-355600" lvl="7" marL="3657600" marR="0" algn="l">
              <a:spcBef>
                <a:spcPts val="1600"/>
              </a:spcBef>
              <a:spcAft>
                <a:spcPts val="0"/>
              </a:spcAft>
              <a:buClr>
                <a:schemeClr val="dk1"/>
              </a:buClr>
              <a:buSzPts val="2000"/>
              <a:buFont typeface="Raleway"/>
              <a:buChar char="•"/>
              <a:defRPr i="0" sz="2000" u="none" cap="none" strike="noStrike">
                <a:solidFill>
                  <a:schemeClr val="dk1"/>
                </a:solidFill>
                <a:latin typeface="Raleway"/>
                <a:ea typeface="Raleway"/>
                <a:cs typeface="Raleway"/>
                <a:sym typeface="Raleway"/>
              </a:defRPr>
            </a:lvl8pPr>
            <a:lvl9pPr indent="-355600" lvl="8" marL="4114800" marR="0" algn="l">
              <a:spcBef>
                <a:spcPts val="1600"/>
              </a:spcBef>
              <a:spcAft>
                <a:spcPts val="1600"/>
              </a:spcAft>
              <a:buClr>
                <a:schemeClr val="dk1"/>
              </a:buClr>
              <a:buSzPts val="2000"/>
              <a:buFont typeface="Raleway"/>
              <a:buChar char="•"/>
              <a:defRPr i="0" sz="2000" u="none" cap="none" strike="noStrike">
                <a:solidFill>
                  <a:schemeClr val="dk1"/>
                </a:solidFill>
                <a:latin typeface="Raleway"/>
                <a:ea typeface="Raleway"/>
                <a:cs typeface="Raleway"/>
                <a:sym typeface="Raleway"/>
              </a:defRPr>
            </a:lvl9pPr>
          </a:lstStyle>
          <a:p/>
        </p:txBody>
      </p:sp>
      <p:sp>
        <p:nvSpPr>
          <p:cNvPr id="242" name="Google Shape;242;p59"/>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3" name="Google Shape;243;p59"/>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1800">
                <a:solidFill>
                  <a:schemeClr val="dk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4" name="Google Shape;244;p59"/>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algn="l">
              <a:spcBef>
                <a:spcPts val="0"/>
              </a:spcBef>
              <a:buNone/>
              <a:defRPr sz="1800">
                <a:solidFill>
                  <a:srgbClr val="003F82"/>
                </a:solidFill>
                <a:latin typeface="Arial"/>
                <a:ea typeface="Arial"/>
                <a:cs typeface="Arial"/>
                <a:sym typeface="Arial"/>
              </a:defRPr>
            </a:lvl1pPr>
            <a:lvl2pPr indent="0" lvl="1" marL="0" marR="0" algn="l">
              <a:spcBef>
                <a:spcPts val="0"/>
              </a:spcBef>
              <a:buNone/>
              <a:defRPr sz="1800">
                <a:solidFill>
                  <a:srgbClr val="003F82"/>
                </a:solidFill>
                <a:latin typeface="Arial"/>
                <a:ea typeface="Arial"/>
                <a:cs typeface="Arial"/>
                <a:sym typeface="Arial"/>
              </a:defRPr>
            </a:lvl2pPr>
            <a:lvl3pPr indent="0" lvl="2" marL="0" marR="0" algn="l">
              <a:spcBef>
                <a:spcPts val="0"/>
              </a:spcBef>
              <a:buNone/>
              <a:defRPr sz="1800">
                <a:solidFill>
                  <a:srgbClr val="003F82"/>
                </a:solidFill>
                <a:latin typeface="Arial"/>
                <a:ea typeface="Arial"/>
                <a:cs typeface="Arial"/>
                <a:sym typeface="Arial"/>
              </a:defRPr>
            </a:lvl3pPr>
            <a:lvl4pPr indent="0" lvl="3" marL="0" marR="0" algn="l">
              <a:spcBef>
                <a:spcPts val="0"/>
              </a:spcBef>
              <a:buNone/>
              <a:defRPr sz="1800">
                <a:solidFill>
                  <a:srgbClr val="003F82"/>
                </a:solidFill>
                <a:latin typeface="Arial"/>
                <a:ea typeface="Arial"/>
                <a:cs typeface="Arial"/>
                <a:sym typeface="Arial"/>
              </a:defRPr>
            </a:lvl4pPr>
            <a:lvl5pPr indent="0" lvl="4" marL="0" marR="0" algn="l">
              <a:spcBef>
                <a:spcPts val="0"/>
              </a:spcBef>
              <a:buNone/>
              <a:defRPr sz="1800">
                <a:solidFill>
                  <a:srgbClr val="003F82"/>
                </a:solidFill>
                <a:latin typeface="Arial"/>
                <a:ea typeface="Arial"/>
                <a:cs typeface="Arial"/>
                <a:sym typeface="Arial"/>
              </a:defRPr>
            </a:lvl5pPr>
            <a:lvl6pPr indent="0" lvl="5" marL="0" marR="0" algn="l">
              <a:spcBef>
                <a:spcPts val="0"/>
              </a:spcBef>
              <a:buNone/>
              <a:defRPr sz="1800">
                <a:solidFill>
                  <a:srgbClr val="003F82"/>
                </a:solidFill>
                <a:latin typeface="Arial"/>
                <a:ea typeface="Arial"/>
                <a:cs typeface="Arial"/>
                <a:sym typeface="Arial"/>
              </a:defRPr>
            </a:lvl6pPr>
            <a:lvl7pPr indent="0" lvl="6" marL="0" marR="0" algn="l">
              <a:spcBef>
                <a:spcPts val="0"/>
              </a:spcBef>
              <a:buNone/>
              <a:defRPr sz="1800">
                <a:solidFill>
                  <a:srgbClr val="003F82"/>
                </a:solidFill>
                <a:latin typeface="Arial"/>
                <a:ea typeface="Arial"/>
                <a:cs typeface="Arial"/>
                <a:sym typeface="Arial"/>
              </a:defRPr>
            </a:lvl7pPr>
            <a:lvl8pPr indent="0" lvl="7" marL="0" marR="0" algn="l">
              <a:spcBef>
                <a:spcPts val="0"/>
              </a:spcBef>
              <a:buNone/>
              <a:defRPr sz="1800">
                <a:solidFill>
                  <a:srgbClr val="003F82"/>
                </a:solidFill>
                <a:latin typeface="Arial"/>
                <a:ea typeface="Arial"/>
                <a:cs typeface="Arial"/>
                <a:sym typeface="Arial"/>
              </a:defRPr>
            </a:lvl8pPr>
            <a:lvl9pPr indent="0" lvl="8" marL="0" marR="0" algn="l">
              <a:spcBef>
                <a:spcPts val="0"/>
              </a:spcBef>
              <a:buNone/>
              <a:defRPr sz="1800">
                <a:solidFill>
                  <a:srgbClr val="003F8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txBox="1"/>
          <p:nvPr>
            <p:ph type="title"/>
          </p:nvPr>
        </p:nvSpPr>
        <p:spPr>
          <a:xfrm>
            <a:off x="311725" y="500925"/>
            <a:ext cx="3127500" cy="18291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7"/>
          <p:cNvSpPr txBox="1"/>
          <p:nvPr>
            <p:ph idx="1" type="body"/>
          </p:nvPr>
        </p:nvSpPr>
        <p:spPr>
          <a:xfrm>
            <a:off x="311700" y="2390650"/>
            <a:ext cx="3127500" cy="229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accent2"/>
              </a:buClr>
              <a:buSzPts val="1300"/>
              <a:buChar char="●"/>
              <a:defRPr>
                <a:solidFill>
                  <a:schemeClr val="accent2"/>
                </a:solidFill>
              </a:defRPr>
            </a:lvl1pPr>
            <a:lvl2pPr indent="-298450" lvl="1" marL="914400">
              <a:spcBef>
                <a:spcPts val="0"/>
              </a:spcBef>
              <a:spcAft>
                <a:spcPts val="0"/>
              </a:spcAft>
              <a:buClr>
                <a:schemeClr val="accent2"/>
              </a:buClr>
              <a:buSzPts val="1100"/>
              <a:buChar char="○"/>
              <a:defRPr>
                <a:solidFill>
                  <a:schemeClr val="accent2"/>
                </a:solidFill>
              </a:defRPr>
            </a:lvl2pPr>
            <a:lvl3pPr indent="-298450" lvl="2" marL="1371600">
              <a:spcBef>
                <a:spcPts val="0"/>
              </a:spcBef>
              <a:spcAft>
                <a:spcPts val="0"/>
              </a:spcAft>
              <a:buClr>
                <a:schemeClr val="accent2"/>
              </a:buClr>
              <a:buSzPts val="1100"/>
              <a:buChar char="■"/>
              <a:defRPr>
                <a:solidFill>
                  <a:schemeClr val="accent2"/>
                </a:solidFill>
              </a:defRPr>
            </a:lvl3pPr>
            <a:lvl4pPr indent="-298450" lvl="3" marL="1828800">
              <a:spcBef>
                <a:spcPts val="0"/>
              </a:spcBef>
              <a:spcAft>
                <a:spcPts val="0"/>
              </a:spcAft>
              <a:buClr>
                <a:schemeClr val="accent2"/>
              </a:buClr>
              <a:buSzPts val="1100"/>
              <a:buChar char="●"/>
              <a:defRPr>
                <a:solidFill>
                  <a:schemeClr val="accent2"/>
                </a:solidFill>
              </a:defRPr>
            </a:lvl4pPr>
            <a:lvl5pPr indent="-298450" lvl="4" marL="2286000">
              <a:spcBef>
                <a:spcPts val="0"/>
              </a:spcBef>
              <a:spcAft>
                <a:spcPts val="0"/>
              </a:spcAft>
              <a:buClr>
                <a:schemeClr val="accent2"/>
              </a:buClr>
              <a:buSzPts val="1100"/>
              <a:buChar char="○"/>
              <a:defRPr>
                <a:solidFill>
                  <a:schemeClr val="accent2"/>
                </a:solidFill>
              </a:defRPr>
            </a:lvl5pPr>
            <a:lvl6pPr indent="-298450" lvl="5" marL="2743200">
              <a:spcBef>
                <a:spcPts val="0"/>
              </a:spcBef>
              <a:spcAft>
                <a:spcPts val="0"/>
              </a:spcAft>
              <a:buClr>
                <a:schemeClr val="accent2"/>
              </a:buClr>
              <a:buSzPts val="1100"/>
              <a:buChar char="■"/>
              <a:defRPr>
                <a:solidFill>
                  <a:schemeClr val="accent2"/>
                </a:solidFill>
              </a:defRPr>
            </a:lvl6pPr>
            <a:lvl7pPr indent="-298450" lvl="6" marL="3200400">
              <a:spcBef>
                <a:spcPts val="0"/>
              </a:spcBef>
              <a:spcAft>
                <a:spcPts val="0"/>
              </a:spcAft>
              <a:buClr>
                <a:schemeClr val="accent2"/>
              </a:buClr>
              <a:buSzPts val="1100"/>
              <a:buChar char="●"/>
              <a:defRPr>
                <a:solidFill>
                  <a:schemeClr val="accent2"/>
                </a:solidFill>
              </a:defRPr>
            </a:lvl7pPr>
            <a:lvl8pPr indent="-298450" lvl="7" marL="3657600">
              <a:spcBef>
                <a:spcPts val="0"/>
              </a:spcBef>
              <a:spcAft>
                <a:spcPts val="0"/>
              </a:spcAft>
              <a:buClr>
                <a:schemeClr val="accent2"/>
              </a:buClr>
              <a:buSzPts val="1100"/>
              <a:buChar char="○"/>
              <a:defRPr>
                <a:solidFill>
                  <a:schemeClr val="accent2"/>
                </a:solidFill>
              </a:defRPr>
            </a:lvl8pPr>
            <a:lvl9pPr indent="-298450" lvl="8" marL="4114800">
              <a:spcBef>
                <a:spcPts val="0"/>
              </a:spcBef>
              <a:spcAft>
                <a:spcPts val="0"/>
              </a:spcAft>
              <a:buClr>
                <a:schemeClr val="accent2"/>
              </a:buClr>
              <a:buSzPts val="1100"/>
              <a:buChar char="■"/>
              <a:defRPr>
                <a:solidFill>
                  <a:schemeClr val="accent2"/>
                </a:solidFill>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311675" y="798600"/>
            <a:ext cx="6247800" cy="3546300"/>
          </a:xfrm>
          <a:prstGeom prst="rect">
            <a:avLst/>
          </a:prstGeom>
        </p:spPr>
        <p:txBody>
          <a:bodyPr anchorCtr="0" anchor="ctr"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311300" y="500925"/>
            <a:ext cx="3704400" cy="2049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7" name="Google Shape;47;p9"/>
          <p:cNvSpPr txBox="1"/>
          <p:nvPr>
            <p:ph idx="1" type="subTitle"/>
          </p:nvPr>
        </p:nvSpPr>
        <p:spPr>
          <a:xfrm>
            <a:off x="304800" y="2626725"/>
            <a:ext cx="3704400" cy="9267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8" name="Google Shape;48;p9"/>
          <p:cNvSpPr txBox="1"/>
          <p:nvPr>
            <p:ph idx="2" type="body"/>
          </p:nvPr>
        </p:nvSpPr>
        <p:spPr>
          <a:xfrm>
            <a:off x="4879025" y="500925"/>
            <a:ext cx="3954000" cy="4111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idx="1" type="body"/>
          </p:nvPr>
        </p:nvSpPr>
        <p:spPr>
          <a:xfrm>
            <a:off x="311700" y="4521400"/>
            <a:ext cx="7979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5" Type="http://schemas.openxmlformats.org/officeDocument/2006/relationships/slideLayout" Target="../slideLayouts/slideLayout30.xml"/><Relationship Id="rId6" Type="http://schemas.openxmlformats.org/officeDocument/2006/relationships/slideLayout" Target="../slideLayouts/slideLayout31.xml"/><Relationship Id="rId18" Type="http://schemas.openxmlformats.org/officeDocument/2006/relationships/theme" Target="../theme/theme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0" Type="http://schemas.openxmlformats.org/officeDocument/2006/relationships/slideLayout" Target="../slideLayouts/slideLayout52.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radig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indent="-298450" lvl="1" marL="914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indent="-298450" lvl="2" marL="1371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indent="-298450" lvl="3" marL="1828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indent="-298450" lvl="4" marL="22860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indent="-298450" lvl="5" marL="27432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indent="-298450" lvl="6" marL="32004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indent="-298450" lvl="7" marL="36576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indent="-298450" lvl="8" marL="411480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8" name="Shape 68"/>
        <p:cNvGrpSpPr/>
        <p:nvPr/>
      </p:nvGrpSpPr>
      <p:grpSpPr>
        <a:xfrm>
          <a:off x="0" y="0"/>
          <a:ext cx="0" cy="0"/>
          <a:chOff x="0" y="0"/>
          <a:chExt cx="0" cy="0"/>
        </a:xfrm>
      </p:grpSpPr>
      <p:sp>
        <p:nvSpPr>
          <p:cNvPr id="69" name="Google Shape;69;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0" name="Google Shape;70;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71" name="Google Shape;71;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8" name="Shape 118"/>
        <p:cNvGrpSpPr/>
        <p:nvPr/>
      </p:nvGrpSpPr>
      <p:grpSpPr>
        <a:xfrm>
          <a:off x="0" y="0"/>
          <a:ext cx="0" cy="0"/>
          <a:chOff x="0" y="0"/>
          <a:chExt cx="0" cy="0"/>
        </a:xfrm>
      </p:grpSpPr>
      <p:sp>
        <p:nvSpPr>
          <p:cNvPr id="119" name="Google Shape;119;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20" name="Google Shape;120;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121" name="Google Shape;121;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9" name="Shape 189"/>
        <p:cNvGrpSpPr/>
        <p:nvPr/>
      </p:nvGrpSpPr>
      <p:grpSpPr>
        <a:xfrm>
          <a:off x="0" y="0"/>
          <a:ext cx="0" cy="0"/>
          <a:chOff x="0" y="0"/>
          <a:chExt cx="0" cy="0"/>
        </a:xfrm>
      </p:grpSpPr>
      <p:sp>
        <p:nvSpPr>
          <p:cNvPr id="190" name="Google Shape;190;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91" name="Google Shape;191;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192" name="Google Shape;19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www.nysed.gov/common/nysed/files/programs/crs/culturally-responsive-sustaining-education-framework.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hyperlink" Target="https://www.nysed.gov/sites/default/files/programs/teacher-leader-development/crosswalk_nys-teaching-standards-and-cr-s-education-framework.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31.jpg"/><Relationship Id="rId4"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7.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hyperlink" Target="http://www.youtube.com/watch?v=KNR9pUgjFDA" TargetMode="Externa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s://www.hightechhigh.org/project/ablegamerz/"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3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hyperlink" Target="https://www.nysed.gov/memo/student-support-services/21st-century-field-trip-for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7.xml"/><Relationship Id="rId3" Type="http://schemas.openxmlformats.org/officeDocument/2006/relationships/image" Target="../media/image43.png"/><Relationship Id="rId4" Type="http://schemas.openxmlformats.org/officeDocument/2006/relationships/hyperlink" Target="https://docs.google.com/document/d/1CES3tguQJO1bn9_RIi0L2FhL-HSPBdmcezZIkrlVCJI/edit?tab=t.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8.xml"/><Relationship Id="rId3" Type="http://schemas.openxmlformats.org/officeDocument/2006/relationships/hyperlink" Target="https://docs.google.com/document/d/1CES3tguQJO1bn9_RIi0L2FhL-HSPBdmcezZIkrlVCJI/edit?tab=t.0"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9.xml"/><Relationship Id="rId3" Type="http://schemas.openxmlformats.org/officeDocument/2006/relationships/image" Target="../media/image40.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0" Type="http://schemas.openxmlformats.org/officeDocument/2006/relationships/image" Target="../media/image21.png"/><Relationship Id="rId22" Type="http://schemas.openxmlformats.org/officeDocument/2006/relationships/image" Target="../media/image16.jpg"/><Relationship Id="rId21" Type="http://schemas.openxmlformats.org/officeDocument/2006/relationships/image" Target="../media/image20.png"/><Relationship Id="rId24" Type="http://schemas.openxmlformats.org/officeDocument/2006/relationships/image" Target="../media/image39.jpg"/><Relationship Id="rId23" Type="http://schemas.openxmlformats.org/officeDocument/2006/relationships/image" Target="../media/image55.jpg"/><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7.png"/><Relationship Id="rId26" Type="http://schemas.openxmlformats.org/officeDocument/2006/relationships/image" Target="../media/image17.png"/><Relationship Id="rId25" Type="http://schemas.openxmlformats.org/officeDocument/2006/relationships/image" Target="../media/image42.png"/><Relationship Id="rId28" Type="http://schemas.openxmlformats.org/officeDocument/2006/relationships/image" Target="../media/image56.jpg"/><Relationship Id="rId27" Type="http://schemas.openxmlformats.org/officeDocument/2006/relationships/image" Target="../media/image33.jp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13.png"/><Relationship Id="rId11" Type="http://schemas.openxmlformats.org/officeDocument/2006/relationships/image" Target="../media/image12.jpg"/><Relationship Id="rId10" Type="http://schemas.openxmlformats.org/officeDocument/2006/relationships/image" Target="../media/image29.jpg"/><Relationship Id="rId13" Type="http://schemas.openxmlformats.org/officeDocument/2006/relationships/image" Target="../media/image22.jpg"/><Relationship Id="rId12" Type="http://schemas.openxmlformats.org/officeDocument/2006/relationships/image" Target="../media/image9.png"/><Relationship Id="rId15" Type="http://schemas.openxmlformats.org/officeDocument/2006/relationships/image" Target="../media/image14.jpg"/><Relationship Id="rId14" Type="http://schemas.openxmlformats.org/officeDocument/2006/relationships/image" Target="../media/image26.jpg"/><Relationship Id="rId17" Type="http://schemas.openxmlformats.org/officeDocument/2006/relationships/image" Target="../media/image50.jpg"/><Relationship Id="rId16" Type="http://schemas.openxmlformats.org/officeDocument/2006/relationships/image" Target="../media/image18.jpg"/><Relationship Id="rId19" Type="http://schemas.openxmlformats.org/officeDocument/2006/relationships/image" Target="../media/image51.png"/><Relationship Id="rId18"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1.xml"/><Relationship Id="rId3" Type="http://schemas.openxmlformats.org/officeDocument/2006/relationships/hyperlink" Target="https://docs.google.com/document/d/18YIv4vcLEywDXxF4kPcEVg0W6L2hJPpQ/edit" TargetMode="External"/><Relationship Id="rId4" Type="http://schemas.openxmlformats.org/officeDocument/2006/relationships/hyperlink" Target="https://share.vidyard.com/watch/gY9qgcyzi5Vor4Kga8jPyj" TargetMode="External"/><Relationship Id="rId5" Type="http://schemas.openxmlformats.org/officeDocument/2006/relationships/hyperlink" Target="https://share.vidyard.com/watch/G6ofSZvzJevnYtLoNWazrg" TargetMode="External"/><Relationship Id="rId6" Type="http://schemas.openxmlformats.org/officeDocument/2006/relationships/hyperlink" Target="https://www.nys21cclc.org/tools" TargetMode="External"/><Relationship Id="rId7" Type="http://schemas.openxmlformats.org/officeDocument/2006/relationships/hyperlink" Target="https://docs.google.com/document/d/1EUR-a3bi7fGEjUQLVolHVYT89qvDENXS/edit?usp=sharing&amp;ouid=111629054537806031647&amp;rtpof=true&amp;sd=tru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47.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46.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5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58.png"/><Relationship Id="rId4" Type="http://schemas.openxmlformats.org/officeDocument/2006/relationships/image" Target="../media/image1.png"/><Relationship Id="rId5"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sp>
        <p:nvSpPr>
          <p:cNvPr id="249" name="Google Shape;249;p60"/>
          <p:cNvSpPr/>
          <p:nvPr/>
        </p:nvSpPr>
        <p:spPr>
          <a:xfrm flipH="1" rot="10800000">
            <a:off x="50" y="-151"/>
            <a:ext cx="9144000" cy="33504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60"/>
          <p:cNvSpPr/>
          <p:nvPr/>
        </p:nvSpPr>
        <p:spPr>
          <a:xfrm>
            <a:off x="50" y="3350242"/>
            <a:ext cx="9144000" cy="150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1" name="Google Shape;251;p60"/>
          <p:cNvPicPr preferRelativeResize="0"/>
          <p:nvPr/>
        </p:nvPicPr>
        <p:blipFill>
          <a:blip r:embed="rId3">
            <a:alphaModFix/>
          </a:blip>
          <a:stretch>
            <a:fillRect/>
          </a:stretch>
        </p:blipFill>
        <p:spPr>
          <a:xfrm>
            <a:off x="7205001" y="4114200"/>
            <a:ext cx="1681700" cy="465800"/>
          </a:xfrm>
          <a:prstGeom prst="rect">
            <a:avLst/>
          </a:prstGeom>
          <a:noFill/>
          <a:ln>
            <a:noFill/>
          </a:ln>
        </p:spPr>
      </p:pic>
      <p:pic>
        <p:nvPicPr>
          <p:cNvPr id="252" name="Google Shape;252;p60"/>
          <p:cNvPicPr preferRelativeResize="0"/>
          <p:nvPr/>
        </p:nvPicPr>
        <p:blipFill>
          <a:blip r:embed="rId4">
            <a:alphaModFix/>
          </a:blip>
          <a:stretch>
            <a:fillRect/>
          </a:stretch>
        </p:blipFill>
        <p:spPr>
          <a:xfrm>
            <a:off x="5343237" y="4114200"/>
            <a:ext cx="1638630" cy="465800"/>
          </a:xfrm>
          <a:prstGeom prst="rect">
            <a:avLst/>
          </a:prstGeom>
          <a:noFill/>
          <a:ln>
            <a:noFill/>
          </a:ln>
        </p:spPr>
      </p:pic>
      <p:sp>
        <p:nvSpPr>
          <p:cNvPr id="253" name="Google Shape;253;p60"/>
          <p:cNvSpPr txBox="1"/>
          <p:nvPr>
            <p:ph idx="1" type="body"/>
          </p:nvPr>
        </p:nvSpPr>
        <p:spPr>
          <a:xfrm>
            <a:off x="50" y="761600"/>
            <a:ext cx="9144000" cy="212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sz="3400">
                <a:latin typeface="Poppins"/>
                <a:ea typeface="Poppins"/>
                <a:cs typeface="Poppins"/>
                <a:sym typeface="Poppins"/>
              </a:rPr>
              <a:t>Starting off Strong: Promising Practices to Kick Off a New Year</a:t>
            </a:r>
            <a:endParaRPr b="1" sz="3400">
              <a:latin typeface="Poppins"/>
              <a:ea typeface="Poppins"/>
              <a:cs typeface="Poppins"/>
              <a:sym typeface="Poppins"/>
            </a:endParaRPr>
          </a:p>
        </p:txBody>
      </p:sp>
      <p:pic>
        <p:nvPicPr>
          <p:cNvPr id="254" name="Google Shape;254;p60"/>
          <p:cNvPicPr preferRelativeResize="0"/>
          <p:nvPr/>
        </p:nvPicPr>
        <p:blipFill>
          <a:blip r:embed="rId5">
            <a:alphaModFix/>
          </a:blip>
          <a:stretch>
            <a:fillRect/>
          </a:stretch>
        </p:blipFill>
        <p:spPr>
          <a:xfrm>
            <a:off x="243300" y="3966110"/>
            <a:ext cx="4876800" cy="762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69"/>
          <p:cNvSpPr/>
          <p:nvPr/>
        </p:nvSpPr>
        <p:spPr>
          <a:xfrm>
            <a:off x="0" y="0"/>
            <a:ext cx="5554200" cy="5143500"/>
          </a:xfrm>
          <a:prstGeom prst="rect">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p:txBody>
      </p:sp>
      <p:sp>
        <p:nvSpPr>
          <p:cNvPr id="370" name="Google Shape;370;p69"/>
          <p:cNvSpPr txBox="1"/>
          <p:nvPr/>
        </p:nvSpPr>
        <p:spPr>
          <a:xfrm>
            <a:off x="229600" y="821725"/>
            <a:ext cx="5731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chemeClr val="lt1"/>
                </a:solidFill>
                <a:latin typeface="Poppins"/>
                <a:ea typeface="Poppins"/>
                <a:cs typeface="Poppins"/>
                <a:sym typeface="Poppins"/>
              </a:rPr>
              <a:t>Group</a:t>
            </a:r>
            <a:r>
              <a:rPr b="1" lang="en" sz="3300">
                <a:solidFill>
                  <a:schemeClr val="lt1"/>
                </a:solidFill>
                <a:latin typeface="Poppins"/>
                <a:ea typeface="Poppins"/>
                <a:cs typeface="Poppins"/>
                <a:sym typeface="Poppins"/>
              </a:rPr>
              <a:t> Intros</a:t>
            </a:r>
            <a:endParaRPr b="1" sz="3300">
              <a:solidFill>
                <a:schemeClr val="lt1"/>
              </a:solidFill>
              <a:latin typeface="Poppins"/>
              <a:ea typeface="Poppins"/>
              <a:cs typeface="Poppins"/>
              <a:sym typeface="Poppins"/>
            </a:endParaRPr>
          </a:p>
        </p:txBody>
      </p:sp>
      <p:grpSp>
        <p:nvGrpSpPr>
          <p:cNvPr id="371" name="Google Shape;371;p69"/>
          <p:cNvGrpSpPr/>
          <p:nvPr/>
        </p:nvGrpSpPr>
        <p:grpSpPr>
          <a:xfrm>
            <a:off x="407960" y="1735468"/>
            <a:ext cx="608430" cy="94500"/>
            <a:chOff x="1000298" y="301243"/>
            <a:chExt cx="608430" cy="94500"/>
          </a:xfrm>
        </p:grpSpPr>
        <p:sp>
          <p:nvSpPr>
            <p:cNvPr id="372" name="Google Shape;372;p69"/>
            <p:cNvSpPr/>
            <p:nvPr/>
          </p:nvSpPr>
          <p:spPr>
            <a:xfrm>
              <a:off x="1257238"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73" name="Google Shape;373;p69"/>
            <p:cNvSpPr/>
            <p:nvPr/>
          </p:nvSpPr>
          <p:spPr>
            <a:xfrm>
              <a:off x="1385733"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74" name="Google Shape;374;p69"/>
            <p:cNvSpPr/>
            <p:nvPr/>
          </p:nvSpPr>
          <p:spPr>
            <a:xfrm>
              <a:off x="1514228"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75" name="Google Shape;375;p69"/>
            <p:cNvSpPr/>
            <p:nvPr/>
          </p:nvSpPr>
          <p:spPr>
            <a:xfrm>
              <a:off x="1128773"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76" name="Google Shape;376;p69"/>
            <p:cNvSpPr/>
            <p:nvPr/>
          </p:nvSpPr>
          <p:spPr>
            <a:xfrm>
              <a:off x="1000298"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377" name="Google Shape;377;p69"/>
          <p:cNvSpPr txBox="1"/>
          <p:nvPr/>
        </p:nvSpPr>
        <p:spPr>
          <a:xfrm>
            <a:off x="339050" y="2051025"/>
            <a:ext cx="5351100" cy="24351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chemeClr val="lt1"/>
              </a:buClr>
              <a:buSzPts val="2200"/>
              <a:buFont typeface="Poppins"/>
              <a:buChar char="●"/>
            </a:pPr>
            <a:r>
              <a:rPr b="1" lang="en" sz="2200">
                <a:solidFill>
                  <a:schemeClr val="lt1"/>
                </a:solidFill>
                <a:latin typeface="Poppins"/>
                <a:ea typeface="Poppins"/>
                <a:cs typeface="Poppins"/>
                <a:sym typeface="Poppins"/>
              </a:rPr>
              <a:t>Introduce yourself</a:t>
            </a:r>
            <a:endParaRPr b="1" sz="22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b="1" sz="1000">
              <a:solidFill>
                <a:schemeClr val="lt1"/>
              </a:solidFill>
              <a:latin typeface="Poppins"/>
              <a:ea typeface="Poppins"/>
              <a:cs typeface="Poppins"/>
              <a:sym typeface="Poppins"/>
            </a:endParaRPr>
          </a:p>
          <a:p>
            <a:pPr indent="-368300" lvl="0" marL="457200" rtl="0" algn="l">
              <a:lnSpc>
                <a:spcPct val="115000"/>
              </a:lnSpc>
              <a:spcBef>
                <a:spcPts val="0"/>
              </a:spcBef>
              <a:spcAft>
                <a:spcPts val="0"/>
              </a:spcAft>
              <a:buClr>
                <a:schemeClr val="lt1"/>
              </a:buClr>
              <a:buSzPts val="2200"/>
              <a:buFont typeface="Poppins"/>
              <a:buChar char="●"/>
            </a:pPr>
            <a:r>
              <a:rPr b="1" lang="en" sz="2200">
                <a:solidFill>
                  <a:schemeClr val="lt1"/>
                </a:solidFill>
                <a:latin typeface="Poppins"/>
                <a:ea typeface="Poppins"/>
                <a:cs typeface="Poppins"/>
                <a:sym typeface="Poppins"/>
              </a:rPr>
              <a:t>Share which number represents your vibe today</a:t>
            </a:r>
            <a:endParaRPr b="1" sz="22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b="1" sz="1000">
              <a:solidFill>
                <a:schemeClr val="lt1"/>
              </a:solidFill>
              <a:latin typeface="Poppins"/>
              <a:ea typeface="Poppins"/>
              <a:cs typeface="Poppins"/>
              <a:sym typeface="Poppins"/>
            </a:endParaRPr>
          </a:p>
          <a:p>
            <a:pPr indent="-368300" lvl="0" marL="457200" rtl="0" algn="l">
              <a:lnSpc>
                <a:spcPct val="115000"/>
              </a:lnSpc>
              <a:spcBef>
                <a:spcPts val="0"/>
              </a:spcBef>
              <a:spcAft>
                <a:spcPts val="0"/>
              </a:spcAft>
              <a:buClr>
                <a:schemeClr val="lt1"/>
              </a:buClr>
              <a:buSzPts val="2200"/>
              <a:buFont typeface="Poppins"/>
              <a:buChar char="●"/>
            </a:pPr>
            <a:r>
              <a:rPr b="1" lang="en" sz="2200">
                <a:solidFill>
                  <a:schemeClr val="lt1"/>
                </a:solidFill>
                <a:latin typeface="Poppins"/>
                <a:ea typeface="Poppins"/>
                <a:cs typeface="Poppins"/>
                <a:sym typeface="Poppins"/>
              </a:rPr>
              <a:t>Share what’s lifting you up or draining your energy</a:t>
            </a:r>
            <a:endParaRPr b="1" sz="2200">
              <a:solidFill>
                <a:schemeClr val="lt1"/>
              </a:solidFill>
              <a:latin typeface="Poppins"/>
              <a:ea typeface="Poppins"/>
              <a:cs typeface="Poppins"/>
              <a:sym typeface="Poppins"/>
            </a:endParaRPr>
          </a:p>
        </p:txBody>
      </p:sp>
      <p:pic>
        <p:nvPicPr>
          <p:cNvPr id="378" name="Google Shape;378;p69"/>
          <p:cNvPicPr preferRelativeResize="0"/>
          <p:nvPr/>
        </p:nvPicPr>
        <p:blipFill>
          <a:blip r:embed="rId3">
            <a:alphaModFix/>
          </a:blip>
          <a:stretch>
            <a:fillRect/>
          </a:stretch>
        </p:blipFill>
        <p:spPr>
          <a:xfrm>
            <a:off x="6100250" y="849975"/>
            <a:ext cx="2573600" cy="3443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70"/>
          <p:cNvSpPr/>
          <p:nvPr/>
        </p:nvSpPr>
        <p:spPr>
          <a:xfrm>
            <a:off x="0" y="0"/>
            <a:ext cx="9144000" cy="47703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p:txBody>
      </p:sp>
      <p:sp>
        <p:nvSpPr>
          <p:cNvPr id="384" name="Google Shape;384;p70"/>
          <p:cNvSpPr txBox="1"/>
          <p:nvPr/>
        </p:nvSpPr>
        <p:spPr>
          <a:xfrm>
            <a:off x="316425" y="1352000"/>
            <a:ext cx="8135700" cy="929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1600"/>
              </a:spcAft>
              <a:buClr>
                <a:schemeClr val="dk1"/>
              </a:buClr>
              <a:buSzPts val="1100"/>
              <a:buFont typeface="Arial"/>
              <a:buNone/>
            </a:pPr>
            <a:r>
              <a:rPr b="1" lang="en" sz="4200">
                <a:solidFill>
                  <a:schemeClr val="dk2"/>
                </a:solidFill>
                <a:latin typeface="Poppins"/>
                <a:ea typeface="Poppins"/>
                <a:cs typeface="Poppins"/>
                <a:sym typeface="Poppins"/>
              </a:rPr>
              <a:t>Your Vision for 2025-26</a:t>
            </a:r>
            <a:endParaRPr b="1" sz="4200">
              <a:solidFill>
                <a:schemeClr val="dk2"/>
              </a:solidFill>
              <a:latin typeface="Poppins"/>
              <a:ea typeface="Poppins"/>
              <a:cs typeface="Poppins"/>
              <a:sym typeface="Poppins"/>
            </a:endParaRPr>
          </a:p>
        </p:txBody>
      </p:sp>
      <p:grpSp>
        <p:nvGrpSpPr>
          <p:cNvPr id="385" name="Google Shape;385;p70"/>
          <p:cNvGrpSpPr/>
          <p:nvPr/>
        </p:nvGrpSpPr>
        <p:grpSpPr>
          <a:xfrm>
            <a:off x="4267785" y="4918893"/>
            <a:ext cx="608430" cy="94500"/>
            <a:chOff x="1000298" y="301243"/>
            <a:chExt cx="608430" cy="94500"/>
          </a:xfrm>
        </p:grpSpPr>
        <p:sp>
          <p:nvSpPr>
            <p:cNvPr id="386" name="Google Shape;386;p70"/>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87" name="Google Shape;387;p70"/>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88" name="Google Shape;388;p70"/>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89" name="Google Shape;389;p70"/>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90" name="Google Shape;390;p70"/>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1"/>
          <p:cNvSpPr/>
          <p:nvPr/>
        </p:nvSpPr>
        <p:spPr>
          <a:xfrm>
            <a:off x="0" y="0"/>
            <a:ext cx="9220200" cy="1151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71"/>
          <p:cNvSpPr txBox="1"/>
          <p:nvPr/>
        </p:nvSpPr>
        <p:spPr>
          <a:xfrm>
            <a:off x="536225" y="415850"/>
            <a:ext cx="8125500" cy="531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2700"/>
              <a:buFont typeface="Arial"/>
              <a:buNone/>
            </a:pPr>
            <a:r>
              <a:rPr b="1" lang="en" sz="3000">
                <a:solidFill>
                  <a:schemeClr val="dk1"/>
                </a:solidFill>
                <a:latin typeface="Poppins"/>
                <a:ea typeface="Poppins"/>
                <a:cs typeface="Poppins"/>
                <a:sym typeface="Poppins"/>
              </a:rPr>
              <a:t>Thriving Ecosystems</a:t>
            </a:r>
            <a:endParaRPr b="1" sz="3000">
              <a:solidFill>
                <a:schemeClr val="dk1"/>
              </a:solidFill>
              <a:latin typeface="Poppins"/>
              <a:ea typeface="Poppins"/>
              <a:cs typeface="Poppins"/>
              <a:sym typeface="Poppins"/>
            </a:endParaRPr>
          </a:p>
        </p:txBody>
      </p:sp>
      <p:grpSp>
        <p:nvGrpSpPr>
          <p:cNvPr id="397" name="Google Shape;397;p71"/>
          <p:cNvGrpSpPr/>
          <p:nvPr/>
        </p:nvGrpSpPr>
        <p:grpSpPr>
          <a:xfrm>
            <a:off x="597673" y="321343"/>
            <a:ext cx="608430" cy="94500"/>
            <a:chOff x="1000298" y="301243"/>
            <a:chExt cx="608430" cy="94500"/>
          </a:xfrm>
        </p:grpSpPr>
        <p:sp>
          <p:nvSpPr>
            <p:cNvPr id="398" name="Google Shape;398;p71"/>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99" name="Google Shape;399;p71"/>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00" name="Google Shape;400;p71"/>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01" name="Google Shape;401;p71"/>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02" name="Google Shape;402;p71"/>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pic>
        <p:nvPicPr>
          <p:cNvPr id="403" name="Google Shape;403;p71"/>
          <p:cNvPicPr preferRelativeResize="0"/>
          <p:nvPr/>
        </p:nvPicPr>
        <p:blipFill>
          <a:blip r:embed="rId3">
            <a:alphaModFix/>
          </a:blip>
          <a:stretch>
            <a:fillRect/>
          </a:stretch>
        </p:blipFill>
        <p:spPr>
          <a:xfrm>
            <a:off x="204600" y="1970875"/>
            <a:ext cx="3961475" cy="2636175"/>
          </a:xfrm>
          <a:prstGeom prst="rect">
            <a:avLst/>
          </a:prstGeom>
          <a:noFill/>
          <a:ln>
            <a:noFill/>
          </a:ln>
        </p:spPr>
      </p:pic>
      <p:pic>
        <p:nvPicPr>
          <p:cNvPr id="404" name="Google Shape;404;p71"/>
          <p:cNvPicPr preferRelativeResize="0"/>
          <p:nvPr/>
        </p:nvPicPr>
        <p:blipFill>
          <a:blip r:embed="rId4">
            <a:alphaModFix/>
          </a:blip>
          <a:stretch>
            <a:fillRect/>
          </a:stretch>
        </p:blipFill>
        <p:spPr>
          <a:xfrm>
            <a:off x="4379775" y="1320875"/>
            <a:ext cx="4257000" cy="29543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72"/>
          <p:cNvSpPr txBox="1"/>
          <p:nvPr>
            <p:ph idx="1" type="body"/>
          </p:nvPr>
        </p:nvSpPr>
        <p:spPr>
          <a:xfrm>
            <a:off x="207050" y="1655300"/>
            <a:ext cx="4833300" cy="4648500"/>
          </a:xfrm>
          <a:prstGeom prst="rect">
            <a:avLst/>
          </a:prstGeom>
        </p:spPr>
        <p:txBody>
          <a:bodyPr anchorCtr="0" anchor="t" bIns="91425" lIns="91425" spcFirstLastPara="1" rIns="91425" wrap="square" tIns="91425">
            <a:spAutoFit/>
          </a:bodyPr>
          <a:lstStyle/>
          <a:p>
            <a:pPr indent="-355600" lvl="0" marL="457200" rtl="0" algn="l">
              <a:lnSpc>
                <a:spcPct val="100000"/>
              </a:lnSpc>
              <a:spcBef>
                <a:spcPts val="0"/>
              </a:spcBef>
              <a:spcAft>
                <a:spcPts val="0"/>
              </a:spcAft>
              <a:buClr>
                <a:schemeClr val="dk1"/>
              </a:buClr>
              <a:buSzPts val="2000"/>
              <a:buFont typeface="Montserrat"/>
              <a:buChar char="●"/>
            </a:pPr>
            <a:r>
              <a:rPr b="1" lang="en" sz="2000">
                <a:solidFill>
                  <a:schemeClr val="dk1"/>
                </a:solidFill>
                <a:latin typeface="Montserrat"/>
                <a:ea typeface="Montserrat"/>
                <a:cs typeface="Montserrat"/>
                <a:sym typeface="Montserrat"/>
              </a:rPr>
              <a:t>What do you </a:t>
            </a:r>
            <a:r>
              <a:rPr b="1" lang="en" sz="2000">
                <a:solidFill>
                  <a:schemeClr val="dk1"/>
                </a:solidFill>
                <a:latin typeface="Montserrat"/>
                <a:ea typeface="Montserrat"/>
                <a:cs typeface="Montserrat"/>
                <a:sym typeface="Montserrat"/>
              </a:rPr>
              <a:t>want</a:t>
            </a:r>
            <a:r>
              <a:rPr b="1" lang="en" sz="2000">
                <a:solidFill>
                  <a:schemeClr val="dk1"/>
                </a:solidFill>
                <a:latin typeface="Montserrat"/>
                <a:ea typeface="Montserrat"/>
                <a:cs typeface="Montserrat"/>
                <a:sym typeface="Montserrat"/>
              </a:rPr>
              <a:t> </a:t>
            </a:r>
            <a:r>
              <a:rPr b="1" lang="en" sz="2000">
                <a:solidFill>
                  <a:schemeClr val="dk1"/>
                </a:solidFill>
                <a:latin typeface="Montserrat"/>
                <a:ea typeface="Montserrat"/>
                <a:cs typeface="Montserrat"/>
                <a:sym typeface="Montserrat"/>
              </a:rPr>
              <a:t>your</a:t>
            </a:r>
            <a:r>
              <a:rPr b="1" lang="en" sz="2000">
                <a:solidFill>
                  <a:schemeClr val="dk1"/>
                </a:solidFill>
                <a:latin typeface="Montserrat"/>
                <a:ea typeface="Montserrat"/>
                <a:cs typeface="Montserrat"/>
                <a:sym typeface="Montserrat"/>
              </a:rPr>
              <a:t> program to look, sound, and feel like? </a:t>
            </a:r>
            <a:endParaRPr b="1" sz="2000">
              <a:solidFill>
                <a:schemeClr val="dk1"/>
              </a:solidFill>
              <a:latin typeface="Montserrat"/>
              <a:ea typeface="Montserrat"/>
              <a:cs typeface="Montserrat"/>
              <a:sym typeface="Montserrat"/>
            </a:endParaRPr>
          </a:p>
          <a:p>
            <a:pPr indent="0" lvl="0" marL="0" rtl="0" algn="l">
              <a:lnSpc>
                <a:spcPct val="100000"/>
              </a:lnSpc>
              <a:spcBef>
                <a:spcPts val="1500"/>
              </a:spcBef>
              <a:spcAft>
                <a:spcPts val="0"/>
              </a:spcAft>
              <a:buNone/>
            </a:pPr>
            <a:r>
              <a:t/>
            </a:r>
            <a:endParaRPr b="1" sz="2000">
              <a:solidFill>
                <a:schemeClr val="dk1"/>
              </a:solidFill>
              <a:latin typeface="Montserrat"/>
              <a:ea typeface="Montserrat"/>
              <a:cs typeface="Montserrat"/>
              <a:sym typeface="Montserrat"/>
            </a:endParaRPr>
          </a:p>
          <a:p>
            <a:pPr indent="-355600" lvl="0" marL="457200" rtl="0" algn="l">
              <a:lnSpc>
                <a:spcPct val="100000"/>
              </a:lnSpc>
              <a:spcBef>
                <a:spcPts val="1500"/>
              </a:spcBef>
              <a:spcAft>
                <a:spcPts val="0"/>
              </a:spcAft>
              <a:buClr>
                <a:schemeClr val="dk1"/>
              </a:buClr>
              <a:buSzPts val="2000"/>
              <a:buFont typeface="Montserrat"/>
              <a:buChar char="●"/>
            </a:pPr>
            <a:r>
              <a:rPr b="1" lang="en" sz="2000">
                <a:solidFill>
                  <a:schemeClr val="dk1"/>
                </a:solidFill>
                <a:latin typeface="Montserrat"/>
                <a:ea typeface="Montserrat"/>
                <a:cs typeface="Montserrat"/>
                <a:sym typeface="Montserrat"/>
              </a:rPr>
              <a:t>When you close your eyes or dream about the ideal youth development experience - what words or images come to mind?</a:t>
            </a:r>
            <a:endParaRPr b="1" sz="2000">
              <a:solidFill>
                <a:schemeClr val="dk1"/>
              </a:solidFill>
              <a:latin typeface="Montserrat"/>
              <a:ea typeface="Montserrat"/>
              <a:cs typeface="Montserrat"/>
              <a:sym typeface="Montserrat"/>
            </a:endParaRPr>
          </a:p>
          <a:p>
            <a:pPr indent="0" lvl="0" marL="0" rtl="0" algn="ctr">
              <a:lnSpc>
                <a:spcPct val="100000"/>
              </a:lnSpc>
              <a:spcBef>
                <a:spcPts val="1500"/>
              </a:spcBef>
              <a:spcAft>
                <a:spcPts val="0"/>
              </a:spcAft>
              <a:buNone/>
            </a:pPr>
            <a:r>
              <a:t/>
            </a:r>
            <a:endParaRPr b="1" sz="3000">
              <a:solidFill>
                <a:schemeClr val="dk1"/>
              </a:solidFill>
              <a:latin typeface="Montserrat"/>
              <a:ea typeface="Montserrat"/>
              <a:cs typeface="Montserrat"/>
              <a:sym typeface="Montserrat"/>
            </a:endParaRPr>
          </a:p>
          <a:p>
            <a:pPr indent="0" lvl="0" marL="0" rtl="0" algn="ctr">
              <a:lnSpc>
                <a:spcPct val="100000"/>
              </a:lnSpc>
              <a:spcBef>
                <a:spcPts val="1500"/>
              </a:spcBef>
              <a:spcAft>
                <a:spcPts val="1500"/>
              </a:spcAft>
              <a:buNone/>
            </a:pPr>
            <a:r>
              <a:t/>
            </a:r>
            <a:endParaRPr b="1" sz="3000">
              <a:solidFill>
                <a:schemeClr val="dk1"/>
              </a:solidFill>
              <a:latin typeface="Montserrat"/>
              <a:ea typeface="Montserrat"/>
              <a:cs typeface="Montserrat"/>
              <a:sym typeface="Montserrat"/>
            </a:endParaRPr>
          </a:p>
        </p:txBody>
      </p:sp>
      <p:sp>
        <p:nvSpPr>
          <p:cNvPr id="410" name="Google Shape;410;p72"/>
          <p:cNvSpPr/>
          <p:nvPr/>
        </p:nvSpPr>
        <p:spPr>
          <a:xfrm>
            <a:off x="0" y="0"/>
            <a:ext cx="9220200" cy="1151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72"/>
          <p:cNvSpPr txBox="1"/>
          <p:nvPr/>
        </p:nvSpPr>
        <p:spPr>
          <a:xfrm>
            <a:off x="536225" y="415850"/>
            <a:ext cx="8125500" cy="5310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Clr>
                <a:schemeClr val="dk1"/>
              </a:buClr>
              <a:buSzPts val="2700"/>
              <a:buFont typeface="Arial"/>
              <a:buNone/>
            </a:pPr>
            <a:r>
              <a:rPr b="1" lang="en" sz="3000">
                <a:solidFill>
                  <a:schemeClr val="dk1"/>
                </a:solidFill>
                <a:latin typeface="Poppins"/>
                <a:ea typeface="Poppins"/>
                <a:cs typeface="Poppins"/>
                <a:sym typeface="Poppins"/>
              </a:rPr>
              <a:t>When my program thrives…</a:t>
            </a:r>
            <a:endParaRPr b="1" sz="3000">
              <a:solidFill>
                <a:schemeClr val="dk1"/>
              </a:solidFill>
              <a:latin typeface="Poppins"/>
              <a:ea typeface="Poppins"/>
              <a:cs typeface="Poppins"/>
              <a:sym typeface="Poppins"/>
            </a:endParaRPr>
          </a:p>
        </p:txBody>
      </p:sp>
      <p:grpSp>
        <p:nvGrpSpPr>
          <p:cNvPr id="412" name="Google Shape;412;p72"/>
          <p:cNvGrpSpPr/>
          <p:nvPr/>
        </p:nvGrpSpPr>
        <p:grpSpPr>
          <a:xfrm>
            <a:off x="597673" y="321343"/>
            <a:ext cx="608430" cy="94500"/>
            <a:chOff x="1000298" y="301243"/>
            <a:chExt cx="608430" cy="94500"/>
          </a:xfrm>
        </p:grpSpPr>
        <p:sp>
          <p:nvSpPr>
            <p:cNvPr id="413" name="Google Shape;413;p72"/>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14" name="Google Shape;414;p72"/>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15" name="Google Shape;415;p72"/>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16" name="Google Shape;416;p72"/>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17" name="Google Shape;417;p72"/>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pic>
        <p:nvPicPr>
          <p:cNvPr id="418" name="Google Shape;418;p72"/>
          <p:cNvPicPr preferRelativeResize="0"/>
          <p:nvPr/>
        </p:nvPicPr>
        <p:blipFill>
          <a:blip r:embed="rId3">
            <a:alphaModFix/>
          </a:blip>
          <a:stretch>
            <a:fillRect/>
          </a:stretch>
        </p:blipFill>
        <p:spPr>
          <a:xfrm>
            <a:off x="5517900" y="1825813"/>
            <a:ext cx="3321300" cy="20042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3"/>
          <p:cNvSpPr/>
          <p:nvPr/>
        </p:nvSpPr>
        <p:spPr>
          <a:xfrm>
            <a:off x="0" y="0"/>
            <a:ext cx="9144000" cy="47703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p:txBody>
      </p:sp>
      <p:sp>
        <p:nvSpPr>
          <p:cNvPr id="424" name="Google Shape;424;p73"/>
          <p:cNvSpPr txBox="1"/>
          <p:nvPr/>
        </p:nvSpPr>
        <p:spPr>
          <a:xfrm>
            <a:off x="316425" y="1352000"/>
            <a:ext cx="8566500" cy="929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1600"/>
              </a:spcAft>
              <a:buClr>
                <a:schemeClr val="dk1"/>
              </a:buClr>
              <a:buSzPts val="1100"/>
              <a:buFont typeface="Arial"/>
              <a:buNone/>
            </a:pPr>
            <a:r>
              <a:rPr b="1" lang="en" sz="4200">
                <a:solidFill>
                  <a:schemeClr val="dk2"/>
                </a:solidFill>
                <a:latin typeface="Poppins"/>
                <a:ea typeface="Poppins"/>
                <a:cs typeface="Poppins"/>
                <a:sym typeface="Poppins"/>
              </a:rPr>
              <a:t>3 Tips for Interactive Programs</a:t>
            </a:r>
            <a:endParaRPr b="1" sz="4200">
              <a:solidFill>
                <a:schemeClr val="dk2"/>
              </a:solidFill>
              <a:latin typeface="Poppins"/>
              <a:ea typeface="Poppins"/>
              <a:cs typeface="Poppins"/>
              <a:sym typeface="Poppins"/>
            </a:endParaRPr>
          </a:p>
        </p:txBody>
      </p:sp>
      <p:grpSp>
        <p:nvGrpSpPr>
          <p:cNvPr id="425" name="Google Shape;425;p73"/>
          <p:cNvGrpSpPr/>
          <p:nvPr/>
        </p:nvGrpSpPr>
        <p:grpSpPr>
          <a:xfrm>
            <a:off x="4267785" y="4918893"/>
            <a:ext cx="608430" cy="94500"/>
            <a:chOff x="1000298" y="301243"/>
            <a:chExt cx="608430" cy="94500"/>
          </a:xfrm>
        </p:grpSpPr>
        <p:sp>
          <p:nvSpPr>
            <p:cNvPr id="426" name="Google Shape;426;p73"/>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27" name="Google Shape;427;p73"/>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28" name="Google Shape;428;p73"/>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29" name="Google Shape;429;p73"/>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30" name="Google Shape;430;p73"/>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74"/>
          <p:cNvSpPr/>
          <p:nvPr/>
        </p:nvSpPr>
        <p:spPr>
          <a:xfrm>
            <a:off x="0" y="0"/>
            <a:ext cx="9220200" cy="1226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2"/>
              </a:highlight>
            </a:endParaRPr>
          </a:p>
        </p:txBody>
      </p:sp>
      <p:sp>
        <p:nvSpPr>
          <p:cNvPr id="436" name="Google Shape;436;p74"/>
          <p:cNvSpPr txBox="1"/>
          <p:nvPr/>
        </p:nvSpPr>
        <p:spPr>
          <a:xfrm>
            <a:off x="536225" y="498975"/>
            <a:ext cx="81255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lang="en" sz="3000">
                <a:solidFill>
                  <a:schemeClr val="dk1"/>
                </a:solidFill>
                <a:latin typeface="Poppins"/>
                <a:ea typeface="Poppins"/>
                <a:cs typeface="Poppins"/>
                <a:sym typeface="Poppins"/>
              </a:rPr>
              <a:t>Tip 1: </a:t>
            </a:r>
            <a:r>
              <a:rPr b="1" lang="en" sz="3000">
                <a:solidFill>
                  <a:schemeClr val="dk1"/>
                </a:solidFill>
                <a:latin typeface="Poppins"/>
                <a:ea typeface="Poppins"/>
                <a:cs typeface="Poppins"/>
                <a:sym typeface="Poppins"/>
              </a:rPr>
              <a:t>Culturally-Responsive Practice</a:t>
            </a:r>
            <a:endParaRPr sz="2700">
              <a:solidFill>
                <a:srgbClr val="3F3F3F"/>
              </a:solidFill>
              <a:latin typeface="Poppins Black"/>
              <a:ea typeface="Poppins Black"/>
              <a:cs typeface="Poppins Black"/>
              <a:sym typeface="Poppins Black"/>
            </a:endParaRPr>
          </a:p>
        </p:txBody>
      </p:sp>
      <p:grpSp>
        <p:nvGrpSpPr>
          <p:cNvPr id="437" name="Google Shape;437;p74"/>
          <p:cNvGrpSpPr/>
          <p:nvPr/>
        </p:nvGrpSpPr>
        <p:grpSpPr>
          <a:xfrm>
            <a:off x="597673" y="321343"/>
            <a:ext cx="608430" cy="94500"/>
            <a:chOff x="1000298" y="301243"/>
            <a:chExt cx="608430" cy="94500"/>
          </a:xfrm>
        </p:grpSpPr>
        <p:sp>
          <p:nvSpPr>
            <p:cNvPr id="438" name="Google Shape;438;p74"/>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39" name="Google Shape;439;p74"/>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40" name="Google Shape;440;p74"/>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41" name="Google Shape;441;p74"/>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42" name="Google Shape;442;p74"/>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443" name="Google Shape;443;p74"/>
          <p:cNvSpPr txBox="1"/>
          <p:nvPr/>
        </p:nvSpPr>
        <p:spPr>
          <a:xfrm>
            <a:off x="402675" y="1468075"/>
            <a:ext cx="8125500" cy="37281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Believing that culture is not an addition but is a critical component of education.  </a:t>
            </a:r>
            <a:endParaRPr sz="18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Believing that students and their families are individuals with their own assets, knowledge, and abilities who should be valued and consulted. </a:t>
            </a:r>
            <a:endParaRPr sz="18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Believing that critical and continuous self-reflection is required to dismantle systems of biases and inequities rooted in our country’s history, culture, and institutions. </a:t>
            </a:r>
            <a:endParaRPr sz="18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ctr">
              <a:lnSpc>
                <a:spcPct val="115000"/>
              </a:lnSpc>
              <a:spcBef>
                <a:spcPts val="0"/>
              </a:spcBef>
              <a:spcAft>
                <a:spcPts val="1500"/>
              </a:spcAft>
              <a:buNone/>
            </a:pPr>
            <a:r>
              <a:rPr lang="en" u="sng">
                <a:solidFill>
                  <a:schemeClr val="hlink"/>
                </a:solidFill>
                <a:latin typeface="Montserrat"/>
                <a:ea typeface="Montserrat"/>
                <a:cs typeface="Montserrat"/>
                <a:sym typeface="Montserrat"/>
                <a:hlinkClick r:id="rId3"/>
              </a:rPr>
              <a:t>NYSED Culturally-Responsive and Sustaining Education Framework</a:t>
            </a:r>
            <a:endParaRPr>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75"/>
          <p:cNvSpPr/>
          <p:nvPr/>
        </p:nvSpPr>
        <p:spPr>
          <a:xfrm>
            <a:off x="0" y="0"/>
            <a:ext cx="9220200" cy="1226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2"/>
              </a:highlight>
            </a:endParaRPr>
          </a:p>
        </p:txBody>
      </p:sp>
      <p:sp>
        <p:nvSpPr>
          <p:cNvPr id="449" name="Google Shape;449;p75"/>
          <p:cNvSpPr txBox="1"/>
          <p:nvPr/>
        </p:nvSpPr>
        <p:spPr>
          <a:xfrm>
            <a:off x="536225" y="498975"/>
            <a:ext cx="81255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lang="en" sz="3000">
                <a:solidFill>
                  <a:schemeClr val="dk1"/>
                </a:solidFill>
                <a:latin typeface="Poppins"/>
                <a:ea typeface="Poppins"/>
                <a:cs typeface="Poppins"/>
                <a:sym typeface="Poppins"/>
              </a:rPr>
              <a:t>Crosswalk for Integration</a:t>
            </a:r>
            <a:endParaRPr sz="2700">
              <a:solidFill>
                <a:srgbClr val="3F3F3F"/>
              </a:solidFill>
              <a:latin typeface="Poppins Black"/>
              <a:ea typeface="Poppins Black"/>
              <a:cs typeface="Poppins Black"/>
              <a:sym typeface="Poppins Black"/>
            </a:endParaRPr>
          </a:p>
        </p:txBody>
      </p:sp>
      <p:grpSp>
        <p:nvGrpSpPr>
          <p:cNvPr id="450" name="Google Shape;450;p75"/>
          <p:cNvGrpSpPr/>
          <p:nvPr/>
        </p:nvGrpSpPr>
        <p:grpSpPr>
          <a:xfrm>
            <a:off x="597673" y="321343"/>
            <a:ext cx="608430" cy="94500"/>
            <a:chOff x="1000298" y="301243"/>
            <a:chExt cx="608430" cy="94500"/>
          </a:xfrm>
        </p:grpSpPr>
        <p:sp>
          <p:nvSpPr>
            <p:cNvPr id="451" name="Google Shape;451;p75"/>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52" name="Google Shape;452;p75"/>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53" name="Google Shape;453;p75"/>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54" name="Google Shape;454;p75"/>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55" name="Google Shape;455;p75"/>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pic>
        <p:nvPicPr>
          <p:cNvPr id="456" name="Google Shape;456;p75" title="Screenshot 2025-09-09 at 10.38.11 AM.png"/>
          <p:cNvPicPr preferRelativeResize="0"/>
          <p:nvPr/>
        </p:nvPicPr>
        <p:blipFill>
          <a:blip r:embed="rId3">
            <a:alphaModFix/>
          </a:blip>
          <a:stretch>
            <a:fillRect/>
          </a:stretch>
        </p:blipFill>
        <p:spPr>
          <a:xfrm>
            <a:off x="754350" y="1363550"/>
            <a:ext cx="7635302" cy="3612602"/>
          </a:xfrm>
          <a:prstGeom prst="rect">
            <a:avLst/>
          </a:prstGeom>
          <a:noFill/>
          <a:ln>
            <a:noFill/>
          </a:ln>
        </p:spPr>
      </p:pic>
      <p:sp>
        <p:nvSpPr>
          <p:cNvPr id="457" name="Google Shape;457;p75"/>
          <p:cNvSpPr txBox="1"/>
          <p:nvPr/>
        </p:nvSpPr>
        <p:spPr>
          <a:xfrm>
            <a:off x="4561800" y="3127850"/>
            <a:ext cx="4618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458" name="Google Shape;458;p75"/>
          <p:cNvSpPr txBox="1"/>
          <p:nvPr/>
        </p:nvSpPr>
        <p:spPr>
          <a:xfrm>
            <a:off x="8225050" y="2619475"/>
            <a:ext cx="1138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u="sng">
                <a:solidFill>
                  <a:schemeClr val="hlink"/>
                </a:solidFill>
                <a:latin typeface="Montserrat"/>
                <a:ea typeface="Montserrat"/>
                <a:cs typeface="Montserrat"/>
                <a:sym typeface="Montserrat"/>
                <a:hlinkClick r:id="rId4"/>
              </a:rPr>
              <a:t>Resource</a:t>
            </a:r>
            <a:endParaRPr sz="1300">
              <a:solidFill>
                <a:schemeClr val="dk2"/>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76"/>
          <p:cNvSpPr/>
          <p:nvPr/>
        </p:nvSpPr>
        <p:spPr>
          <a:xfrm flipH="1" rot="10800000">
            <a:off x="-38100" y="-50"/>
            <a:ext cx="9220200" cy="1004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4" name="Google Shape;464;p76"/>
          <p:cNvGrpSpPr/>
          <p:nvPr/>
        </p:nvGrpSpPr>
        <p:grpSpPr>
          <a:xfrm>
            <a:off x="720998" y="180418"/>
            <a:ext cx="608430" cy="94500"/>
            <a:chOff x="1000298" y="301243"/>
            <a:chExt cx="608430" cy="94500"/>
          </a:xfrm>
        </p:grpSpPr>
        <p:sp>
          <p:nvSpPr>
            <p:cNvPr id="465" name="Google Shape;465;p76"/>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66" name="Google Shape;466;p76"/>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67" name="Google Shape;467;p76"/>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68" name="Google Shape;468;p76"/>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69" name="Google Shape;469;p76"/>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470" name="Google Shape;470;p76"/>
          <p:cNvSpPr txBox="1"/>
          <p:nvPr/>
        </p:nvSpPr>
        <p:spPr>
          <a:xfrm>
            <a:off x="653850" y="352800"/>
            <a:ext cx="78363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en" sz="2700">
                <a:solidFill>
                  <a:schemeClr val="dk1"/>
                </a:solidFill>
                <a:latin typeface="Poppins"/>
                <a:ea typeface="Poppins"/>
                <a:cs typeface="Poppins"/>
                <a:sym typeface="Poppins"/>
              </a:rPr>
              <a:t>Building Trust with Students &amp; Families</a:t>
            </a:r>
            <a:endParaRPr b="1" sz="2700">
              <a:solidFill>
                <a:schemeClr val="dk1"/>
              </a:solidFill>
              <a:latin typeface="Poppins"/>
              <a:ea typeface="Poppins"/>
              <a:cs typeface="Poppins"/>
              <a:sym typeface="Poppins"/>
            </a:endParaRPr>
          </a:p>
        </p:txBody>
      </p:sp>
      <p:pic>
        <p:nvPicPr>
          <p:cNvPr id="471" name="Google Shape;471;p76"/>
          <p:cNvPicPr preferRelativeResize="0"/>
          <p:nvPr/>
        </p:nvPicPr>
        <p:blipFill>
          <a:blip r:embed="rId3">
            <a:alphaModFix/>
          </a:blip>
          <a:stretch>
            <a:fillRect/>
          </a:stretch>
        </p:blipFill>
        <p:spPr>
          <a:xfrm>
            <a:off x="3350800" y="1156450"/>
            <a:ext cx="5139339" cy="3834651"/>
          </a:xfrm>
          <a:prstGeom prst="rect">
            <a:avLst/>
          </a:prstGeom>
          <a:noFill/>
          <a:ln>
            <a:noFill/>
          </a:ln>
        </p:spPr>
      </p:pic>
      <p:sp>
        <p:nvSpPr>
          <p:cNvPr id="472" name="Google Shape;472;p76"/>
          <p:cNvSpPr txBox="1"/>
          <p:nvPr/>
        </p:nvSpPr>
        <p:spPr>
          <a:xfrm>
            <a:off x="415050" y="1513925"/>
            <a:ext cx="2900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highlight>
                  <a:srgbClr val="73486C"/>
                </a:highlight>
                <a:latin typeface="Montserrat"/>
                <a:ea typeface="Montserrat"/>
                <a:cs typeface="Montserrat"/>
                <a:sym typeface="Montserrat"/>
              </a:rPr>
              <a:t> Surface Culture: </a:t>
            </a:r>
            <a:r>
              <a:rPr lang="en" sz="1200">
                <a:latin typeface="Montserrat"/>
                <a:ea typeface="Montserrat"/>
                <a:cs typeface="Montserrat"/>
                <a:sym typeface="Montserrat"/>
              </a:rPr>
              <a:t> This refers to the </a:t>
            </a:r>
            <a:r>
              <a:rPr b="1" lang="en" sz="1200">
                <a:latin typeface="Montserrat"/>
                <a:ea typeface="Montserrat"/>
                <a:cs typeface="Montserrat"/>
                <a:sym typeface="Montserrat"/>
              </a:rPr>
              <a:t>observable and tangible aspects</a:t>
            </a:r>
            <a:r>
              <a:rPr lang="en" sz="1200">
                <a:latin typeface="Montserrat"/>
                <a:ea typeface="Montserrat"/>
                <a:cs typeface="Montserrat"/>
                <a:sym typeface="Montserrat"/>
              </a:rPr>
              <a:t> of culture, such as clothing, food, music, and language. </a:t>
            </a:r>
            <a:endParaRPr sz="1200">
              <a:latin typeface="Montserrat"/>
              <a:ea typeface="Montserrat"/>
              <a:cs typeface="Montserrat"/>
              <a:sym typeface="Montserrat"/>
            </a:endParaRPr>
          </a:p>
        </p:txBody>
      </p:sp>
      <p:sp>
        <p:nvSpPr>
          <p:cNvPr id="473" name="Google Shape;473;p76"/>
          <p:cNvSpPr txBox="1"/>
          <p:nvPr/>
        </p:nvSpPr>
        <p:spPr>
          <a:xfrm>
            <a:off x="415050" y="2644113"/>
            <a:ext cx="2900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highlight>
                  <a:srgbClr val="03A6A6"/>
                </a:highlight>
                <a:latin typeface="Montserrat"/>
                <a:ea typeface="Montserrat"/>
                <a:cs typeface="Montserrat"/>
                <a:sym typeface="Montserrat"/>
              </a:rPr>
              <a:t> Shallow Culture: </a:t>
            </a:r>
            <a:r>
              <a:rPr lang="en" sz="1200">
                <a:latin typeface="Montserrat"/>
                <a:ea typeface="Montserrat"/>
                <a:cs typeface="Montserrat"/>
                <a:sym typeface="Montserrat"/>
              </a:rPr>
              <a:t> This level goes beyond the surface and includes the </a:t>
            </a:r>
            <a:r>
              <a:rPr b="1" lang="en" sz="1200">
                <a:latin typeface="Montserrat"/>
                <a:ea typeface="Montserrat"/>
                <a:cs typeface="Montserrat"/>
                <a:sym typeface="Montserrat"/>
              </a:rPr>
              <a:t>unspoken rules and norms</a:t>
            </a:r>
            <a:r>
              <a:rPr lang="en" sz="1200">
                <a:latin typeface="Montserrat"/>
                <a:ea typeface="Montserrat"/>
                <a:cs typeface="Montserrat"/>
                <a:sym typeface="Montserrat"/>
              </a:rPr>
              <a:t> that guide social interactions and communication within a culture.</a:t>
            </a:r>
            <a:endParaRPr sz="1200">
              <a:latin typeface="Montserrat"/>
              <a:ea typeface="Montserrat"/>
              <a:cs typeface="Montserrat"/>
              <a:sym typeface="Montserrat"/>
            </a:endParaRPr>
          </a:p>
        </p:txBody>
      </p:sp>
      <p:sp>
        <p:nvSpPr>
          <p:cNvPr id="474" name="Google Shape;474;p76"/>
          <p:cNvSpPr txBox="1"/>
          <p:nvPr/>
        </p:nvSpPr>
        <p:spPr>
          <a:xfrm>
            <a:off x="415050" y="3959100"/>
            <a:ext cx="2900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highlight>
                  <a:srgbClr val="73486C"/>
                </a:highlight>
                <a:latin typeface="Montserrat"/>
                <a:ea typeface="Montserrat"/>
                <a:cs typeface="Montserrat"/>
                <a:sym typeface="Montserrat"/>
              </a:rPr>
              <a:t> Deep Culture: </a:t>
            </a:r>
            <a:r>
              <a:rPr lang="en" sz="1200">
                <a:latin typeface="Montserrat"/>
                <a:ea typeface="Montserrat"/>
                <a:cs typeface="Montserrat"/>
                <a:sym typeface="Montserrat"/>
              </a:rPr>
              <a:t>This level is the </a:t>
            </a:r>
            <a:r>
              <a:rPr b="1" lang="en" sz="1200">
                <a:latin typeface="Montserrat"/>
                <a:ea typeface="Montserrat"/>
                <a:cs typeface="Montserrat"/>
                <a:sym typeface="Montserrat"/>
              </a:rPr>
              <a:t>most complex</a:t>
            </a:r>
            <a:r>
              <a:rPr lang="en" sz="1200">
                <a:latin typeface="Montserrat"/>
                <a:ea typeface="Montserrat"/>
                <a:cs typeface="Montserrat"/>
                <a:sym typeface="Montserrat"/>
              </a:rPr>
              <a:t> and includes the underlying beliefs, values, and assumptions that shape a person’s worldview.</a:t>
            </a:r>
            <a:endParaRPr sz="12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p77"/>
          <p:cNvPicPr preferRelativeResize="0"/>
          <p:nvPr/>
        </p:nvPicPr>
        <p:blipFill rotWithShape="1">
          <a:blip r:embed="rId3">
            <a:alphaModFix/>
          </a:blip>
          <a:srcRect b="0" l="9362" r="0" t="0"/>
          <a:stretch/>
        </p:blipFill>
        <p:spPr>
          <a:xfrm>
            <a:off x="4625975" y="1480500"/>
            <a:ext cx="4035750" cy="2512200"/>
          </a:xfrm>
          <a:prstGeom prst="rect">
            <a:avLst/>
          </a:prstGeom>
          <a:noFill/>
          <a:ln>
            <a:noFill/>
          </a:ln>
        </p:spPr>
      </p:pic>
      <p:sp>
        <p:nvSpPr>
          <p:cNvPr id="480" name="Google Shape;480;p77"/>
          <p:cNvSpPr/>
          <p:nvPr/>
        </p:nvSpPr>
        <p:spPr>
          <a:xfrm>
            <a:off x="0" y="0"/>
            <a:ext cx="9220200" cy="1151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77"/>
          <p:cNvSpPr txBox="1"/>
          <p:nvPr/>
        </p:nvSpPr>
        <p:spPr>
          <a:xfrm>
            <a:off x="536225" y="415850"/>
            <a:ext cx="8125500" cy="484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b="1" lang="en" sz="3000">
                <a:solidFill>
                  <a:schemeClr val="dk1"/>
                </a:solidFill>
                <a:latin typeface="Poppins"/>
                <a:ea typeface="Poppins"/>
                <a:cs typeface="Poppins"/>
                <a:sym typeface="Poppins"/>
              </a:rPr>
              <a:t>Who Am I?</a:t>
            </a:r>
            <a:endParaRPr b="1" sz="2800">
              <a:solidFill>
                <a:schemeClr val="dk1"/>
              </a:solidFill>
              <a:latin typeface="Poppins"/>
              <a:ea typeface="Poppins"/>
              <a:cs typeface="Poppins"/>
              <a:sym typeface="Poppins"/>
            </a:endParaRPr>
          </a:p>
        </p:txBody>
      </p:sp>
      <p:grpSp>
        <p:nvGrpSpPr>
          <p:cNvPr id="482" name="Google Shape;482;p77"/>
          <p:cNvGrpSpPr/>
          <p:nvPr/>
        </p:nvGrpSpPr>
        <p:grpSpPr>
          <a:xfrm>
            <a:off x="597673" y="321343"/>
            <a:ext cx="608430" cy="94500"/>
            <a:chOff x="1000298" y="301243"/>
            <a:chExt cx="608430" cy="94500"/>
          </a:xfrm>
        </p:grpSpPr>
        <p:sp>
          <p:nvSpPr>
            <p:cNvPr id="483" name="Google Shape;483;p77"/>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84" name="Google Shape;484;p77"/>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85" name="Google Shape;485;p77"/>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86" name="Google Shape;486;p77"/>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87" name="Google Shape;487;p77"/>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488" name="Google Shape;488;p77"/>
          <p:cNvSpPr txBox="1"/>
          <p:nvPr/>
        </p:nvSpPr>
        <p:spPr>
          <a:xfrm>
            <a:off x="311700" y="1480500"/>
            <a:ext cx="4772400" cy="33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latin typeface="Montserrat"/>
                <a:ea typeface="Montserrat"/>
                <a:cs typeface="Montserrat"/>
                <a:sym typeface="Montserrat"/>
              </a:rPr>
              <a:t>Over the next 5 minutes, start to craft your </a:t>
            </a:r>
            <a:endParaRPr sz="2600">
              <a:latin typeface="Montserrat"/>
              <a:ea typeface="Montserrat"/>
              <a:cs typeface="Montserrat"/>
              <a:sym typeface="Montserrat"/>
            </a:endParaRPr>
          </a:p>
          <a:p>
            <a:pPr indent="0" lvl="0" marL="0" rtl="0" algn="l">
              <a:spcBef>
                <a:spcPts val="2000"/>
              </a:spcBef>
              <a:spcAft>
                <a:spcPts val="0"/>
              </a:spcAft>
              <a:buNone/>
            </a:pPr>
            <a:r>
              <a:rPr i="1" lang="en" sz="2600">
                <a:latin typeface="Montserrat"/>
                <a:ea typeface="Montserrat"/>
                <a:cs typeface="Montserrat"/>
                <a:sym typeface="Montserrat"/>
              </a:rPr>
              <a:t>Who Am I</a:t>
            </a:r>
            <a:r>
              <a:rPr lang="en" sz="2600">
                <a:latin typeface="Montserrat"/>
                <a:ea typeface="Montserrat"/>
                <a:cs typeface="Montserrat"/>
                <a:sym typeface="Montserrat"/>
              </a:rPr>
              <a:t> poem.</a:t>
            </a:r>
            <a:endParaRPr sz="2600">
              <a:latin typeface="Montserrat"/>
              <a:ea typeface="Montserrat"/>
              <a:cs typeface="Montserrat"/>
              <a:sym typeface="Montserrat"/>
            </a:endParaRPr>
          </a:p>
          <a:p>
            <a:pPr indent="0" lvl="0" marL="0" rtl="0" algn="l">
              <a:spcBef>
                <a:spcPts val="2000"/>
              </a:spcBef>
              <a:spcAft>
                <a:spcPts val="0"/>
              </a:spcAft>
              <a:buNone/>
            </a:pPr>
            <a:r>
              <a:rPr lang="en" sz="2600">
                <a:latin typeface="Montserrat"/>
                <a:ea typeface="Montserrat"/>
                <a:cs typeface="Montserrat"/>
                <a:sym typeface="Montserrat"/>
              </a:rPr>
              <a:t>The rules? </a:t>
            </a:r>
            <a:br>
              <a:rPr lang="en" sz="2600">
                <a:latin typeface="Montserrat"/>
                <a:ea typeface="Montserrat"/>
                <a:cs typeface="Montserrat"/>
                <a:sym typeface="Montserrat"/>
              </a:rPr>
            </a:br>
            <a:r>
              <a:rPr lang="en" sz="2600">
                <a:latin typeface="Montserrat"/>
                <a:ea typeface="Montserrat"/>
                <a:cs typeface="Montserrat"/>
                <a:sym typeface="Montserrat"/>
              </a:rPr>
              <a:t>Every line starts with “I am…”. That’s it!</a:t>
            </a:r>
            <a:endParaRPr sz="2600">
              <a:latin typeface="Montserrat"/>
              <a:ea typeface="Montserrat"/>
              <a:cs typeface="Montserrat"/>
              <a:sym typeface="Montserrat"/>
            </a:endParaRPr>
          </a:p>
          <a:p>
            <a:pPr indent="0" lvl="0" marL="0" rtl="0" algn="ctr">
              <a:spcBef>
                <a:spcPts val="2000"/>
              </a:spcBef>
              <a:spcAft>
                <a:spcPts val="1600"/>
              </a:spcAft>
              <a:buNone/>
            </a:pPr>
            <a:r>
              <a:t/>
            </a:r>
            <a:endParaRPr sz="2800">
              <a:latin typeface="Raleway"/>
              <a:ea typeface="Raleway"/>
              <a:cs typeface="Raleway"/>
              <a:sym typeface="Raleway"/>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78"/>
          <p:cNvSpPr/>
          <p:nvPr/>
        </p:nvSpPr>
        <p:spPr>
          <a:xfrm>
            <a:off x="0" y="0"/>
            <a:ext cx="9220200" cy="1226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2"/>
              </a:highlight>
            </a:endParaRPr>
          </a:p>
        </p:txBody>
      </p:sp>
      <p:sp>
        <p:nvSpPr>
          <p:cNvPr id="494" name="Google Shape;494;p78"/>
          <p:cNvSpPr txBox="1"/>
          <p:nvPr/>
        </p:nvSpPr>
        <p:spPr>
          <a:xfrm>
            <a:off x="536225" y="498975"/>
            <a:ext cx="81255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lang="en" sz="3000">
                <a:solidFill>
                  <a:schemeClr val="dk1"/>
                </a:solidFill>
                <a:latin typeface="Poppins"/>
                <a:ea typeface="Poppins"/>
                <a:cs typeface="Poppins"/>
                <a:sym typeface="Poppins"/>
              </a:rPr>
              <a:t>Tip 2: Use Play As A Learning Tool</a:t>
            </a:r>
            <a:endParaRPr sz="2700">
              <a:solidFill>
                <a:srgbClr val="3F3F3F"/>
              </a:solidFill>
              <a:latin typeface="Poppins Black"/>
              <a:ea typeface="Poppins Black"/>
              <a:cs typeface="Poppins Black"/>
              <a:sym typeface="Poppins Black"/>
            </a:endParaRPr>
          </a:p>
        </p:txBody>
      </p:sp>
      <p:grpSp>
        <p:nvGrpSpPr>
          <p:cNvPr id="495" name="Google Shape;495;p78"/>
          <p:cNvGrpSpPr/>
          <p:nvPr/>
        </p:nvGrpSpPr>
        <p:grpSpPr>
          <a:xfrm>
            <a:off x="597673" y="321343"/>
            <a:ext cx="608430" cy="94500"/>
            <a:chOff x="1000298" y="301243"/>
            <a:chExt cx="608430" cy="94500"/>
          </a:xfrm>
        </p:grpSpPr>
        <p:sp>
          <p:nvSpPr>
            <p:cNvPr id="496" name="Google Shape;496;p78"/>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97" name="Google Shape;497;p78"/>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98" name="Google Shape;498;p78"/>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499" name="Google Shape;499;p78"/>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00" name="Google Shape;500;p78"/>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501" name="Google Shape;501;p78"/>
          <p:cNvSpPr txBox="1"/>
          <p:nvPr/>
        </p:nvSpPr>
        <p:spPr>
          <a:xfrm>
            <a:off x="402675" y="1468075"/>
            <a:ext cx="8125500" cy="54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ctr">
              <a:lnSpc>
                <a:spcPct val="115000"/>
              </a:lnSpc>
              <a:spcBef>
                <a:spcPts val="0"/>
              </a:spcBef>
              <a:spcAft>
                <a:spcPts val="1500"/>
              </a:spcAft>
              <a:buNone/>
            </a:pPr>
            <a:r>
              <a:t/>
            </a:r>
            <a:endParaRPr>
              <a:solidFill>
                <a:schemeClr val="dk1"/>
              </a:solidFill>
              <a:latin typeface="Montserrat"/>
              <a:ea typeface="Montserrat"/>
              <a:cs typeface="Montserrat"/>
              <a:sym typeface="Montserrat"/>
            </a:endParaRPr>
          </a:p>
        </p:txBody>
      </p:sp>
      <p:sp>
        <p:nvSpPr>
          <p:cNvPr id="502" name="Google Shape;502;p78"/>
          <p:cNvSpPr txBox="1"/>
          <p:nvPr/>
        </p:nvSpPr>
        <p:spPr>
          <a:xfrm>
            <a:off x="407975" y="1348550"/>
            <a:ext cx="8385300" cy="3324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chemeClr val="dk2"/>
              </a:buClr>
              <a:buSzPts val="2000"/>
              <a:buFont typeface="Montserrat"/>
              <a:buChar char="●"/>
            </a:pPr>
            <a:r>
              <a:rPr lang="en" sz="2000">
                <a:solidFill>
                  <a:schemeClr val="dk1"/>
                </a:solidFill>
                <a:latin typeface="Montserrat"/>
                <a:ea typeface="Montserrat"/>
                <a:cs typeface="Montserrat"/>
                <a:sym typeface="Montserrat"/>
              </a:rPr>
              <a:t>Simple games like </a:t>
            </a:r>
            <a:r>
              <a:rPr b="1" lang="en" sz="2000">
                <a:solidFill>
                  <a:schemeClr val="dk1"/>
                </a:solidFill>
                <a:latin typeface="Montserrat"/>
                <a:ea typeface="Montserrat"/>
                <a:cs typeface="Montserrat"/>
                <a:sym typeface="Montserrat"/>
              </a:rPr>
              <a:t>freeze dance or “I Spy”</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a:p>
            <a:pPr indent="-355600" lvl="1" marL="914400" rtl="0" algn="l">
              <a:lnSpc>
                <a:spcPct val="115000"/>
              </a:lnSpc>
              <a:spcBef>
                <a:spcPts val="0"/>
              </a:spcBef>
              <a:spcAft>
                <a:spcPts val="0"/>
              </a:spcAft>
              <a:buClr>
                <a:schemeClr val="dk2"/>
              </a:buClr>
              <a:buSzPts val="2000"/>
              <a:buFont typeface="Montserrat"/>
              <a:buChar char="○"/>
            </a:pPr>
            <a:r>
              <a:rPr b="1" lang="en" sz="2000">
                <a:solidFill>
                  <a:schemeClr val="dk1"/>
                </a:solidFill>
                <a:latin typeface="Montserrat"/>
                <a:ea typeface="Montserrat"/>
                <a:cs typeface="Montserrat"/>
                <a:sym typeface="Montserrat"/>
              </a:rPr>
              <a:t>ages 4-7 </a:t>
            </a:r>
            <a:r>
              <a:rPr lang="en" sz="2000">
                <a:solidFill>
                  <a:schemeClr val="dk1"/>
                </a:solidFill>
                <a:latin typeface="Montserrat"/>
                <a:ea typeface="Montserrat"/>
                <a:cs typeface="Montserrat"/>
                <a:sym typeface="Montserrat"/>
              </a:rPr>
              <a:t>learn quickly </a:t>
            </a:r>
            <a:endParaRPr sz="2000">
              <a:solidFill>
                <a:schemeClr val="dk1"/>
              </a:solidFill>
              <a:latin typeface="Montserrat"/>
              <a:ea typeface="Montserrat"/>
              <a:cs typeface="Montserrat"/>
              <a:sym typeface="Montserrat"/>
            </a:endParaRPr>
          </a:p>
          <a:p>
            <a:pPr indent="-355600" lvl="1" marL="914400" rtl="0" algn="l">
              <a:lnSpc>
                <a:spcPct val="115000"/>
              </a:lnSpc>
              <a:spcBef>
                <a:spcPts val="0"/>
              </a:spcBef>
              <a:spcAft>
                <a:spcPts val="0"/>
              </a:spcAft>
              <a:buClr>
                <a:schemeClr val="dk2"/>
              </a:buClr>
              <a:buSzPts val="2000"/>
              <a:buFont typeface="Montserrat"/>
              <a:buChar char="○"/>
            </a:pPr>
            <a:r>
              <a:rPr lang="en" sz="2000">
                <a:solidFill>
                  <a:schemeClr val="dk1"/>
                </a:solidFill>
                <a:latin typeface="Montserrat"/>
                <a:ea typeface="Montserrat"/>
                <a:cs typeface="Montserrat"/>
                <a:sym typeface="Montserrat"/>
              </a:rPr>
              <a:t>executive function, </a:t>
            </a:r>
            <a:r>
              <a:rPr b="1" lang="en" sz="2000">
                <a:solidFill>
                  <a:schemeClr val="dk1"/>
                </a:solidFill>
                <a:latin typeface="Montserrat"/>
                <a:ea typeface="Montserrat"/>
                <a:cs typeface="Montserrat"/>
                <a:sym typeface="Montserrat"/>
              </a:rPr>
              <a:t>self-regulation,</a:t>
            </a:r>
            <a:r>
              <a:rPr lang="en" sz="2000">
                <a:solidFill>
                  <a:schemeClr val="dk1"/>
                </a:solidFill>
                <a:latin typeface="Montserrat"/>
                <a:ea typeface="Montserrat"/>
                <a:cs typeface="Montserrat"/>
                <a:sym typeface="Montserrat"/>
              </a:rPr>
              <a:t> and physical skills at their own pace</a:t>
            </a:r>
            <a:endParaRPr sz="20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2000" u="sng">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Char char="●"/>
            </a:pPr>
            <a:r>
              <a:rPr b="1" lang="en" sz="2000">
                <a:solidFill>
                  <a:schemeClr val="dk1"/>
                </a:solidFill>
                <a:latin typeface="Montserrat"/>
                <a:ea typeface="Montserrat"/>
                <a:cs typeface="Montserrat"/>
                <a:sym typeface="Montserrat"/>
              </a:rPr>
              <a:t>Puzzles, word games, and fantasy games</a:t>
            </a:r>
            <a:r>
              <a:rPr lang="en" sz="2000">
                <a:solidFill>
                  <a:schemeClr val="dk1"/>
                </a:solidFill>
                <a:latin typeface="Montserrat"/>
                <a:ea typeface="Montserrat"/>
                <a:cs typeface="Montserrat"/>
                <a:sym typeface="Montserrat"/>
              </a:rPr>
              <a:t> help kids </a:t>
            </a:r>
            <a:endParaRPr sz="2000">
              <a:solidFill>
                <a:schemeClr val="dk1"/>
              </a:solidFill>
              <a:latin typeface="Montserrat"/>
              <a:ea typeface="Montserrat"/>
              <a:cs typeface="Montserrat"/>
              <a:sym typeface="Montserrat"/>
            </a:endParaRPr>
          </a:p>
          <a:p>
            <a:pPr indent="-355600" lvl="1" marL="914400" rtl="0" algn="l">
              <a:lnSpc>
                <a:spcPct val="115000"/>
              </a:lnSpc>
              <a:spcBef>
                <a:spcPts val="0"/>
              </a:spcBef>
              <a:spcAft>
                <a:spcPts val="0"/>
              </a:spcAft>
              <a:buClr>
                <a:schemeClr val="dk1"/>
              </a:buClr>
              <a:buSzPts val="2000"/>
              <a:buFont typeface="Montserrat"/>
              <a:buChar char="○"/>
            </a:pPr>
            <a:r>
              <a:rPr b="1" lang="en" sz="2000">
                <a:solidFill>
                  <a:schemeClr val="dk1"/>
                </a:solidFill>
                <a:latin typeface="Montserrat"/>
                <a:ea typeface="Montserrat"/>
                <a:cs typeface="Montserrat"/>
                <a:sym typeface="Montserrat"/>
              </a:rPr>
              <a:t>ages 8-12 </a:t>
            </a:r>
            <a:r>
              <a:rPr lang="en" sz="2000">
                <a:solidFill>
                  <a:schemeClr val="dk1"/>
                </a:solidFill>
                <a:latin typeface="Montserrat"/>
                <a:ea typeface="Montserrat"/>
                <a:cs typeface="Montserrat"/>
                <a:sym typeface="Montserrat"/>
              </a:rPr>
              <a:t>build memory skills</a:t>
            </a:r>
            <a:r>
              <a:rPr b="1" lang="en" sz="2000">
                <a:solidFill>
                  <a:schemeClr val="dk1"/>
                </a:solidFill>
                <a:latin typeface="Montserrat"/>
                <a:ea typeface="Montserrat"/>
                <a:cs typeface="Montserrat"/>
                <a:sym typeface="Montserrat"/>
              </a:rPr>
              <a:t> </a:t>
            </a:r>
            <a:endParaRPr b="1" sz="2000">
              <a:solidFill>
                <a:schemeClr val="dk1"/>
              </a:solidFill>
              <a:latin typeface="Montserrat"/>
              <a:ea typeface="Montserrat"/>
              <a:cs typeface="Montserrat"/>
              <a:sym typeface="Montserrat"/>
            </a:endParaRPr>
          </a:p>
          <a:p>
            <a:pPr indent="-355600" lvl="1" marL="914400" rtl="0" algn="l">
              <a:lnSpc>
                <a:spcPct val="115000"/>
              </a:lnSpc>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develop </a:t>
            </a:r>
            <a:r>
              <a:rPr b="1" lang="en" sz="2000">
                <a:solidFill>
                  <a:schemeClr val="dk1"/>
                </a:solidFill>
                <a:latin typeface="Montserrat"/>
                <a:ea typeface="Montserrat"/>
                <a:cs typeface="Montserrat"/>
                <a:sym typeface="Montserrat"/>
              </a:rPr>
              <a:t>mental flexibility</a:t>
            </a:r>
            <a:endParaRPr b="1" sz="20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2000" u="sng">
              <a:solidFill>
                <a:schemeClr val="dk1"/>
              </a:solidFill>
              <a:latin typeface="Montserrat"/>
              <a:ea typeface="Montserrat"/>
              <a:cs typeface="Montserrat"/>
              <a:sym typeface="Montserrat"/>
            </a:endParaRPr>
          </a:p>
        </p:txBody>
      </p:sp>
      <p:sp>
        <p:nvSpPr>
          <p:cNvPr id="503" name="Google Shape;503;p78"/>
          <p:cNvSpPr txBox="1"/>
          <p:nvPr/>
        </p:nvSpPr>
        <p:spPr>
          <a:xfrm>
            <a:off x="2214325" y="4533325"/>
            <a:ext cx="674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5"/>
                </a:solidFill>
                <a:latin typeface="Montserrat"/>
                <a:ea typeface="Montserrat"/>
                <a:cs typeface="Montserrat"/>
                <a:sym typeface="Montserrat"/>
              </a:rPr>
              <a:t>Source: Harvard’s Center on the Developing Child</a:t>
            </a:r>
            <a:endParaRPr b="1" sz="1500">
              <a:solidFill>
                <a:schemeClr val="accent5"/>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58" name="Shape 258"/>
        <p:cNvGrpSpPr/>
        <p:nvPr/>
      </p:nvGrpSpPr>
      <p:grpSpPr>
        <a:xfrm>
          <a:off x="0" y="0"/>
          <a:ext cx="0" cy="0"/>
          <a:chOff x="0" y="0"/>
          <a:chExt cx="0" cy="0"/>
        </a:xfrm>
      </p:grpSpPr>
      <p:sp>
        <p:nvSpPr>
          <p:cNvPr id="259" name="Google Shape;259;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Poppins"/>
                <a:ea typeface="Poppins"/>
                <a:cs typeface="Poppins"/>
                <a:sym typeface="Poppins"/>
              </a:rPr>
              <a:t>About </a:t>
            </a:r>
            <a:r>
              <a:rPr lang="en">
                <a:solidFill>
                  <a:schemeClr val="lt1"/>
                </a:solidFill>
                <a:latin typeface="Poppins"/>
                <a:ea typeface="Poppins"/>
                <a:cs typeface="Poppins"/>
                <a:sym typeface="Poppins"/>
              </a:rPr>
              <a:t>Darise</a:t>
            </a:r>
            <a:endParaRPr b="1">
              <a:solidFill>
                <a:schemeClr val="lt1"/>
              </a:solidFill>
              <a:latin typeface="Poppins"/>
              <a:ea typeface="Poppins"/>
              <a:cs typeface="Poppins"/>
              <a:sym typeface="Poppins"/>
            </a:endParaRPr>
          </a:p>
        </p:txBody>
      </p:sp>
      <p:grpSp>
        <p:nvGrpSpPr>
          <p:cNvPr id="260" name="Google Shape;260;p61"/>
          <p:cNvGrpSpPr/>
          <p:nvPr/>
        </p:nvGrpSpPr>
        <p:grpSpPr>
          <a:xfrm>
            <a:off x="314738" y="784500"/>
            <a:ext cx="8514525" cy="3820625"/>
            <a:chOff x="379725" y="784500"/>
            <a:chExt cx="8514525" cy="3820625"/>
          </a:xfrm>
        </p:grpSpPr>
        <p:sp>
          <p:nvSpPr>
            <p:cNvPr id="261" name="Google Shape;261;p61"/>
            <p:cNvSpPr/>
            <p:nvPr/>
          </p:nvSpPr>
          <p:spPr>
            <a:xfrm>
              <a:off x="6262650" y="784500"/>
              <a:ext cx="2631600" cy="38205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 name="Google Shape;262;p61"/>
            <p:cNvPicPr preferRelativeResize="0"/>
            <p:nvPr/>
          </p:nvPicPr>
          <p:blipFill rotWithShape="1">
            <a:blip r:embed="rId3">
              <a:alphaModFix/>
            </a:blip>
            <a:srcRect b="33245" l="8485" r="5196" t="38412"/>
            <a:stretch/>
          </p:blipFill>
          <p:spPr>
            <a:xfrm>
              <a:off x="6707225" y="3748625"/>
              <a:ext cx="1742475" cy="572700"/>
            </a:xfrm>
            <a:prstGeom prst="rect">
              <a:avLst/>
            </a:prstGeom>
            <a:noFill/>
            <a:ln>
              <a:noFill/>
            </a:ln>
          </p:spPr>
        </p:pic>
        <p:sp>
          <p:nvSpPr>
            <p:cNvPr id="263" name="Google Shape;263;p61"/>
            <p:cNvSpPr/>
            <p:nvPr/>
          </p:nvSpPr>
          <p:spPr>
            <a:xfrm>
              <a:off x="379725" y="1139825"/>
              <a:ext cx="5610600" cy="34653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368300" lvl="0" marL="457200" rtl="0" algn="l">
                <a:lnSpc>
                  <a:spcPct val="115000"/>
                </a:lnSpc>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Senior Director, Program Narratives</a:t>
              </a:r>
              <a:endParaRPr sz="2200">
                <a:solidFill>
                  <a:schemeClr val="dk1"/>
                </a:solidFill>
                <a:latin typeface="Montserrat"/>
                <a:ea typeface="Montserrat"/>
                <a:cs typeface="Montserrat"/>
                <a:sym typeface="Montserrat"/>
              </a:endParaRPr>
            </a:p>
            <a:p>
              <a:pPr indent="-368300" lvl="0" marL="457200" rtl="0" algn="l">
                <a:lnSpc>
                  <a:spcPct val="115000"/>
                </a:lnSpc>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18 years teaching and nonprofit experience</a:t>
              </a:r>
              <a:endParaRPr sz="2200">
                <a:solidFill>
                  <a:schemeClr val="dk1"/>
                </a:solidFill>
                <a:latin typeface="Montserrat"/>
                <a:ea typeface="Montserrat"/>
                <a:cs typeface="Montserrat"/>
                <a:sym typeface="Montserrat"/>
              </a:endParaRPr>
            </a:p>
            <a:p>
              <a:pPr indent="-368300" lvl="0" marL="457200" rtl="0" algn="l">
                <a:lnSpc>
                  <a:spcPct val="115000"/>
                </a:lnSpc>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Self care -&gt; naps</a:t>
              </a:r>
              <a:endParaRPr sz="2200">
                <a:solidFill>
                  <a:schemeClr val="dk1"/>
                </a:solidFill>
                <a:latin typeface="Montserrat"/>
                <a:ea typeface="Montserrat"/>
                <a:cs typeface="Montserrat"/>
                <a:sym typeface="Montserrat"/>
              </a:endParaRPr>
            </a:p>
            <a:p>
              <a:pPr indent="-368300" lvl="0" marL="457200" rtl="0" algn="l">
                <a:lnSpc>
                  <a:spcPct val="115000"/>
                </a:lnSpc>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Bronx born and raised</a:t>
              </a:r>
              <a:endParaRPr sz="2200">
                <a:solidFill>
                  <a:schemeClr val="dk1"/>
                </a:solidFill>
                <a:latin typeface="Montserrat"/>
                <a:ea typeface="Montserrat"/>
                <a:cs typeface="Montserrat"/>
                <a:sym typeface="Montserrat"/>
              </a:endParaRPr>
            </a:p>
            <a:p>
              <a:pPr indent="-368300" lvl="0" marL="457200" rtl="0" algn="l">
                <a:lnSpc>
                  <a:spcPct val="115000"/>
                </a:lnSpc>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Former Press &amp; Sun-Bulletin intern</a:t>
              </a:r>
              <a:endParaRPr sz="2200">
                <a:solidFill>
                  <a:schemeClr val="dk1"/>
                </a:solidFill>
                <a:latin typeface="Montserrat"/>
                <a:ea typeface="Montserrat"/>
                <a:cs typeface="Montserrat"/>
                <a:sym typeface="Montserrat"/>
              </a:endParaRPr>
            </a:p>
          </p:txBody>
        </p:sp>
      </p:grpSp>
      <p:pic>
        <p:nvPicPr>
          <p:cNvPr id="264" name="Google Shape;264;p61"/>
          <p:cNvPicPr preferRelativeResize="0"/>
          <p:nvPr/>
        </p:nvPicPr>
        <p:blipFill>
          <a:blip r:embed="rId4">
            <a:alphaModFix/>
          </a:blip>
          <a:stretch>
            <a:fillRect/>
          </a:stretch>
        </p:blipFill>
        <p:spPr>
          <a:xfrm>
            <a:off x="6749297" y="1278750"/>
            <a:ext cx="1517627" cy="22770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9"/>
          <p:cNvSpPr/>
          <p:nvPr/>
        </p:nvSpPr>
        <p:spPr>
          <a:xfrm>
            <a:off x="0" y="0"/>
            <a:ext cx="9220200" cy="1226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2"/>
              </a:highlight>
            </a:endParaRPr>
          </a:p>
        </p:txBody>
      </p:sp>
      <p:sp>
        <p:nvSpPr>
          <p:cNvPr id="509" name="Google Shape;509;p79"/>
          <p:cNvSpPr txBox="1"/>
          <p:nvPr/>
        </p:nvSpPr>
        <p:spPr>
          <a:xfrm>
            <a:off x="536225" y="498975"/>
            <a:ext cx="81255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lang="en" sz="3000">
                <a:solidFill>
                  <a:schemeClr val="dk1"/>
                </a:solidFill>
                <a:latin typeface="Poppins"/>
                <a:ea typeface="Poppins"/>
                <a:cs typeface="Poppins"/>
                <a:sym typeface="Poppins"/>
              </a:rPr>
              <a:t>Tip 2: Use Play As A Learning Tool</a:t>
            </a:r>
            <a:endParaRPr sz="2700">
              <a:solidFill>
                <a:srgbClr val="3F3F3F"/>
              </a:solidFill>
              <a:latin typeface="Poppins Black"/>
              <a:ea typeface="Poppins Black"/>
              <a:cs typeface="Poppins Black"/>
              <a:sym typeface="Poppins Black"/>
            </a:endParaRPr>
          </a:p>
        </p:txBody>
      </p:sp>
      <p:grpSp>
        <p:nvGrpSpPr>
          <p:cNvPr id="510" name="Google Shape;510;p79"/>
          <p:cNvGrpSpPr/>
          <p:nvPr/>
        </p:nvGrpSpPr>
        <p:grpSpPr>
          <a:xfrm>
            <a:off x="597673" y="321343"/>
            <a:ext cx="608430" cy="94500"/>
            <a:chOff x="1000298" y="301243"/>
            <a:chExt cx="608430" cy="94500"/>
          </a:xfrm>
        </p:grpSpPr>
        <p:sp>
          <p:nvSpPr>
            <p:cNvPr id="511" name="Google Shape;511;p79"/>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12" name="Google Shape;512;p79"/>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13" name="Google Shape;513;p79"/>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14" name="Google Shape;514;p79"/>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15" name="Google Shape;515;p79"/>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516" name="Google Shape;516;p79"/>
          <p:cNvSpPr txBox="1"/>
          <p:nvPr/>
        </p:nvSpPr>
        <p:spPr>
          <a:xfrm>
            <a:off x="402675" y="1468075"/>
            <a:ext cx="8125500" cy="5418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ctr">
              <a:lnSpc>
                <a:spcPct val="115000"/>
              </a:lnSpc>
              <a:spcBef>
                <a:spcPts val="0"/>
              </a:spcBef>
              <a:spcAft>
                <a:spcPts val="1500"/>
              </a:spcAft>
              <a:buNone/>
            </a:pPr>
            <a:r>
              <a:t/>
            </a:r>
            <a:endParaRPr>
              <a:solidFill>
                <a:schemeClr val="dk1"/>
              </a:solidFill>
              <a:latin typeface="Montserrat"/>
              <a:ea typeface="Montserrat"/>
              <a:cs typeface="Montserrat"/>
              <a:sym typeface="Montserrat"/>
            </a:endParaRPr>
          </a:p>
        </p:txBody>
      </p:sp>
      <p:sp>
        <p:nvSpPr>
          <p:cNvPr id="517" name="Google Shape;517;p79"/>
          <p:cNvSpPr txBox="1"/>
          <p:nvPr/>
        </p:nvSpPr>
        <p:spPr>
          <a:xfrm>
            <a:off x="407975" y="1348550"/>
            <a:ext cx="8385300" cy="1908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2000" u="sng">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Char char="●"/>
            </a:pPr>
            <a:r>
              <a:rPr b="1" lang="en" sz="2000">
                <a:solidFill>
                  <a:schemeClr val="dk1"/>
                </a:solidFill>
                <a:latin typeface="Montserrat"/>
                <a:ea typeface="Montserrat"/>
                <a:cs typeface="Montserrat"/>
                <a:sym typeface="Montserrat"/>
              </a:rPr>
              <a:t>Group play</a:t>
            </a:r>
            <a:r>
              <a:rPr lang="en" sz="2000">
                <a:solidFill>
                  <a:schemeClr val="dk1"/>
                </a:solidFill>
                <a:latin typeface="Montserrat"/>
                <a:ea typeface="Montserrat"/>
                <a:cs typeface="Montserrat"/>
                <a:sym typeface="Montserrat"/>
              </a:rPr>
              <a:t> involving instruments, singing and dancing, theater, and organized sports</a:t>
            </a:r>
            <a:endParaRPr sz="2000">
              <a:solidFill>
                <a:schemeClr val="dk1"/>
              </a:solidFill>
              <a:latin typeface="Montserrat"/>
              <a:ea typeface="Montserrat"/>
              <a:cs typeface="Montserrat"/>
              <a:sym typeface="Montserrat"/>
            </a:endParaRPr>
          </a:p>
          <a:p>
            <a:pPr indent="-355600" lvl="1" marL="914400" rtl="0" algn="l">
              <a:lnSpc>
                <a:spcPct val="115000"/>
              </a:lnSpc>
              <a:spcBef>
                <a:spcPts val="0"/>
              </a:spcBef>
              <a:spcAft>
                <a:spcPts val="0"/>
              </a:spcAft>
              <a:buClr>
                <a:schemeClr val="dk1"/>
              </a:buClr>
              <a:buSzPts val="2000"/>
              <a:buFont typeface="Montserrat"/>
              <a:buChar char="○"/>
            </a:pPr>
            <a:r>
              <a:rPr b="1" lang="en" sz="2000">
                <a:solidFill>
                  <a:schemeClr val="dk1"/>
                </a:solidFill>
                <a:latin typeface="Montserrat"/>
                <a:ea typeface="Montserrat"/>
                <a:cs typeface="Montserrat"/>
                <a:sym typeface="Montserrat"/>
              </a:rPr>
              <a:t>ages 13-17 </a:t>
            </a:r>
            <a:endParaRPr sz="2000">
              <a:solidFill>
                <a:schemeClr val="dk1"/>
              </a:solidFill>
              <a:latin typeface="Montserrat"/>
              <a:ea typeface="Montserrat"/>
              <a:cs typeface="Montserrat"/>
              <a:sym typeface="Montserrat"/>
            </a:endParaRPr>
          </a:p>
          <a:p>
            <a:pPr indent="-355600" lvl="1" marL="914400" rtl="0" algn="l">
              <a:lnSpc>
                <a:spcPct val="115000"/>
              </a:lnSpc>
              <a:spcBef>
                <a:spcPts val="0"/>
              </a:spcBef>
              <a:spcAft>
                <a:spcPts val="0"/>
              </a:spcAft>
              <a:buClr>
                <a:schemeClr val="dk1"/>
              </a:buClr>
              <a:buSzPts val="2000"/>
              <a:buFont typeface="Montserrat"/>
              <a:buChar char="○"/>
            </a:pPr>
            <a:r>
              <a:rPr lang="en" sz="2000">
                <a:solidFill>
                  <a:schemeClr val="dk1"/>
                </a:solidFill>
                <a:latin typeface="Montserrat"/>
                <a:ea typeface="Montserrat"/>
                <a:cs typeface="Montserrat"/>
                <a:sym typeface="Montserrat"/>
              </a:rPr>
              <a:t>supports self-regulation and a </a:t>
            </a:r>
            <a:r>
              <a:rPr b="1" lang="en" sz="2000">
                <a:solidFill>
                  <a:schemeClr val="dk1"/>
                </a:solidFill>
                <a:latin typeface="Montserrat"/>
                <a:ea typeface="Montserrat"/>
                <a:cs typeface="Montserrat"/>
                <a:sym typeface="Montserrat"/>
              </a:rPr>
              <a:t>sense of belonging</a:t>
            </a:r>
            <a:endParaRPr b="1" sz="2000">
              <a:solidFill>
                <a:schemeClr val="dk1"/>
              </a:solidFill>
              <a:latin typeface="Montserrat"/>
              <a:ea typeface="Montserrat"/>
              <a:cs typeface="Montserrat"/>
              <a:sym typeface="Montserrat"/>
            </a:endParaRPr>
          </a:p>
        </p:txBody>
      </p:sp>
      <p:sp>
        <p:nvSpPr>
          <p:cNvPr id="518" name="Google Shape;518;p79"/>
          <p:cNvSpPr txBox="1"/>
          <p:nvPr/>
        </p:nvSpPr>
        <p:spPr>
          <a:xfrm>
            <a:off x="2214325" y="4533325"/>
            <a:ext cx="6741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5"/>
                </a:solidFill>
                <a:latin typeface="Montserrat"/>
                <a:ea typeface="Montserrat"/>
                <a:cs typeface="Montserrat"/>
                <a:sym typeface="Montserrat"/>
              </a:rPr>
              <a:t>Source: Harvard’s Center on the Developing Child</a:t>
            </a:r>
            <a:endParaRPr b="1" sz="1500">
              <a:solidFill>
                <a:schemeClr val="accent5"/>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0"/>
          <p:cNvSpPr/>
          <p:nvPr/>
        </p:nvSpPr>
        <p:spPr>
          <a:xfrm>
            <a:off x="0" y="0"/>
            <a:ext cx="9220200" cy="1151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80"/>
          <p:cNvSpPr txBox="1"/>
          <p:nvPr/>
        </p:nvSpPr>
        <p:spPr>
          <a:xfrm>
            <a:off x="536225" y="415850"/>
            <a:ext cx="8125500" cy="4848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1"/>
              </a:buClr>
              <a:buSzPts val="1100"/>
              <a:buFont typeface="Arial"/>
              <a:buNone/>
            </a:pPr>
            <a:r>
              <a:rPr b="1" lang="en" sz="3000">
                <a:solidFill>
                  <a:schemeClr val="dk1"/>
                </a:solidFill>
                <a:latin typeface="Poppins"/>
                <a:ea typeface="Poppins"/>
                <a:cs typeface="Poppins"/>
                <a:sym typeface="Poppins"/>
              </a:rPr>
              <a:t>Game Play in Learning </a:t>
            </a:r>
            <a:endParaRPr b="1" sz="3000">
              <a:solidFill>
                <a:schemeClr val="dk1"/>
              </a:solidFill>
              <a:latin typeface="Poppins"/>
              <a:ea typeface="Poppins"/>
              <a:cs typeface="Poppins"/>
              <a:sym typeface="Poppins"/>
            </a:endParaRPr>
          </a:p>
        </p:txBody>
      </p:sp>
      <p:grpSp>
        <p:nvGrpSpPr>
          <p:cNvPr id="525" name="Google Shape;525;p80"/>
          <p:cNvGrpSpPr/>
          <p:nvPr/>
        </p:nvGrpSpPr>
        <p:grpSpPr>
          <a:xfrm>
            <a:off x="597673" y="321343"/>
            <a:ext cx="608430" cy="94500"/>
            <a:chOff x="1000298" y="301243"/>
            <a:chExt cx="608430" cy="94500"/>
          </a:xfrm>
        </p:grpSpPr>
        <p:sp>
          <p:nvSpPr>
            <p:cNvPr id="526" name="Google Shape;526;p80"/>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27" name="Google Shape;527;p80"/>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28" name="Google Shape;528;p80"/>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29" name="Google Shape;529;p80"/>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30" name="Google Shape;530;p80"/>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531" name="Google Shape;531;p80"/>
          <p:cNvSpPr txBox="1"/>
          <p:nvPr/>
        </p:nvSpPr>
        <p:spPr>
          <a:xfrm>
            <a:off x="43425" y="1361400"/>
            <a:ext cx="5055300" cy="371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Montserrat"/>
                <a:ea typeface="Montserrat"/>
                <a:cs typeface="Montserrat"/>
                <a:sym typeface="Montserrat"/>
              </a:rPr>
              <a:t>Each person has numbers 1-5 written on individual pieces of paper (index cards/post-its/using hands).</a:t>
            </a:r>
            <a:endParaRPr sz="2000">
              <a:latin typeface="Montserrat"/>
              <a:ea typeface="Montserrat"/>
              <a:cs typeface="Montserrat"/>
              <a:sym typeface="Montserrat"/>
            </a:endParaRPr>
          </a:p>
          <a:p>
            <a:pPr indent="0" lvl="0" marL="0" rtl="0" algn="ctr">
              <a:spcBef>
                <a:spcPts val="1500"/>
              </a:spcBef>
              <a:spcAft>
                <a:spcPts val="0"/>
              </a:spcAft>
              <a:buNone/>
            </a:pPr>
            <a:r>
              <a:rPr lang="en" sz="2000">
                <a:latin typeface="Montserrat"/>
                <a:ea typeface="Montserrat"/>
                <a:cs typeface="Montserrat"/>
                <a:sym typeface="Montserrat"/>
              </a:rPr>
              <a:t>The facilitator calls out an equation. </a:t>
            </a:r>
            <a:endParaRPr sz="2000">
              <a:latin typeface="Montserrat"/>
              <a:ea typeface="Montserrat"/>
              <a:cs typeface="Montserrat"/>
              <a:sym typeface="Montserrat"/>
            </a:endParaRPr>
          </a:p>
          <a:p>
            <a:pPr indent="0" lvl="0" marL="0" rtl="0" algn="ctr">
              <a:spcBef>
                <a:spcPts val="1500"/>
              </a:spcBef>
              <a:spcAft>
                <a:spcPts val="0"/>
              </a:spcAft>
              <a:buNone/>
            </a:pPr>
            <a:r>
              <a:rPr lang="en" sz="2000">
                <a:solidFill>
                  <a:srgbClr val="000000"/>
                </a:solidFill>
                <a:latin typeface="Montserrat"/>
                <a:ea typeface="Montserrat"/>
                <a:cs typeface="Montserrat"/>
                <a:sym typeface="Montserrat"/>
              </a:rPr>
              <a:t>Each participant has to hold up the correct answer as quickly as possible.</a:t>
            </a:r>
            <a:endParaRPr sz="2000">
              <a:solidFill>
                <a:srgbClr val="000000"/>
              </a:solidFill>
              <a:latin typeface="Montserrat"/>
              <a:ea typeface="Montserrat"/>
              <a:cs typeface="Montserrat"/>
              <a:sym typeface="Montserrat"/>
            </a:endParaRPr>
          </a:p>
          <a:p>
            <a:pPr indent="0" lvl="0" marL="0" rtl="0" algn="ctr">
              <a:spcBef>
                <a:spcPts val="1500"/>
              </a:spcBef>
              <a:spcAft>
                <a:spcPts val="1500"/>
              </a:spcAft>
              <a:buNone/>
            </a:pPr>
            <a:r>
              <a:rPr lang="en" sz="2000">
                <a:latin typeface="Montserrat"/>
                <a:ea typeface="Montserrat"/>
                <a:cs typeface="Montserrat"/>
                <a:sym typeface="Montserrat"/>
              </a:rPr>
              <a:t>*Variations: continents, parts of speech, food groups, animal types, etc.</a:t>
            </a:r>
            <a:endParaRPr sz="2000">
              <a:solidFill>
                <a:srgbClr val="000000"/>
              </a:solidFill>
              <a:latin typeface="Montserrat"/>
              <a:ea typeface="Montserrat"/>
              <a:cs typeface="Montserrat"/>
              <a:sym typeface="Montserrat"/>
            </a:endParaRPr>
          </a:p>
        </p:txBody>
      </p:sp>
      <p:pic>
        <p:nvPicPr>
          <p:cNvPr id="532" name="Google Shape;532;p80"/>
          <p:cNvPicPr preferRelativeResize="0"/>
          <p:nvPr/>
        </p:nvPicPr>
        <p:blipFill>
          <a:blip r:embed="rId3">
            <a:alphaModFix/>
          </a:blip>
          <a:stretch>
            <a:fillRect/>
          </a:stretch>
        </p:blipFill>
        <p:spPr>
          <a:xfrm>
            <a:off x="5239000" y="2124238"/>
            <a:ext cx="3740475" cy="2104017"/>
          </a:xfrm>
          <a:prstGeom prst="rect">
            <a:avLst/>
          </a:prstGeom>
          <a:noFill/>
          <a:ln>
            <a:noFill/>
          </a:ln>
        </p:spPr>
      </p:pic>
      <p:sp>
        <p:nvSpPr>
          <p:cNvPr id="533" name="Google Shape;533;p80"/>
          <p:cNvSpPr txBox="1"/>
          <p:nvPr/>
        </p:nvSpPr>
        <p:spPr>
          <a:xfrm>
            <a:off x="5473850" y="1360625"/>
            <a:ext cx="340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400">
                <a:solidFill>
                  <a:schemeClr val="dk1"/>
                </a:solidFill>
                <a:latin typeface="Poppins"/>
                <a:ea typeface="Poppins"/>
                <a:cs typeface="Poppins"/>
                <a:sym typeface="Poppins"/>
              </a:rPr>
              <a:t>Ex: </a:t>
            </a:r>
            <a:r>
              <a:rPr b="1" lang="en" sz="2400">
                <a:solidFill>
                  <a:schemeClr val="dk1"/>
                </a:solidFill>
                <a:latin typeface="Poppins"/>
                <a:ea typeface="Poppins"/>
                <a:cs typeface="Poppins"/>
                <a:sym typeface="Poppins"/>
              </a:rPr>
              <a:t>Number-grams</a:t>
            </a:r>
            <a:endParaRPr sz="12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1"/>
          <p:cNvSpPr/>
          <p:nvPr/>
        </p:nvSpPr>
        <p:spPr>
          <a:xfrm flipH="1" rot="10800000">
            <a:off x="-38100" y="-50"/>
            <a:ext cx="9220200" cy="1004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9" name="Google Shape;539;p81"/>
          <p:cNvGrpSpPr/>
          <p:nvPr/>
        </p:nvGrpSpPr>
        <p:grpSpPr>
          <a:xfrm>
            <a:off x="720998" y="180418"/>
            <a:ext cx="608430" cy="94500"/>
            <a:chOff x="1000298" y="301243"/>
            <a:chExt cx="608430" cy="94500"/>
          </a:xfrm>
        </p:grpSpPr>
        <p:sp>
          <p:nvSpPr>
            <p:cNvPr id="540" name="Google Shape;540;p81"/>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41" name="Google Shape;541;p81"/>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42" name="Google Shape;542;p81"/>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43" name="Google Shape;543;p81"/>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44" name="Google Shape;544;p81"/>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545" name="Google Shape;545;p81"/>
          <p:cNvSpPr txBox="1"/>
          <p:nvPr/>
        </p:nvSpPr>
        <p:spPr>
          <a:xfrm>
            <a:off x="653850" y="352800"/>
            <a:ext cx="78363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en" sz="2700">
                <a:solidFill>
                  <a:schemeClr val="dk1"/>
                </a:solidFill>
                <a:latin typeface="Poppins"/>
                <a:ea typeface="Poppins"/>
                <a:cs typeface="Poppins"/>
                <a:sym typeface="Poppins"/>
              </a:rPr>
              <a:t>Lift Up Play, Process, and Reflection</a:t>
            </a:r>
            <a:endParaRPr b="1" sz="2700">
              <a:solidFill>
                <a:schemeClr val="dk1"/>
              </a:solidFill>
              <a:latin typeface="Poppins"/>
              <a:ea typeface="Poppins"/>
              <a:cs typeface="Poppins"/>
              <a:sym typeface="Poppins"/>
            </a:endParaRPr>
          </a:p>
        </p:txBody>
      </p:sp>
      <p:pic>
        <p:nvPicPr>
          <p:cNvPr descr="Teachers have a number of options for introducing students to a new game-based lesson, including the fishbowl, playing together, and beginning with a simplified version. Read more: https://www.edutopia.org/blog/rolling-out-a-game-rebecca-rufo-tepper&#10;&#10;Subscribe to our free Edutopia Weekly newsletter: https://edut.to/3G5zIZ4 &#10;&#10;This video is part of the Made With Play series, a co-production with Institute of Play.&#10;&#10;&#10;*Follow us here:*&#10;Official Website: https://edutopia.org &#10;YouTube: https://www.youtube.com/c/edutopia&#10;Facebook: https://www.facebook.com/edutopia&#10;Twitter: https://twitter.com/edutopia&#10;Instagram: https://www.instagram.com/edutopia/&#10;&#10;© 2015 George Lucas Educational Foundation" id="546" name="Google Shape;546;p81" title="&quot;Rolling Out&quot; a Game in the Classroom">
            <a:hlinkClick r:id="rId3"/>
          </p:cNvPr>
          <p:cNvPicPr preferRelativeResize="0"/>
          <p:nvPr/>
        </p:nvPicPr>
        <p:blipFill>
          <a:blip r:embed="rId4">
            <a:alphaModFix/>
          </a:blip>
          <a:stretch>
            <a:fillRect/>
          </a:stretch>
        </p:blipFill>
        <p:spPr>
          <a:xfrm>
            <a:off x="1335600" y="1171400"/>
            <a:ext cx="6472775" cy="3640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2"/>
          <p:cNvSpPr/>
          <p:nvPr/>
        </p:nvSpPr>
        <p:spPr>
          <a:xfrm flipH="1" rot="10800000">
            <a:off x="-38100" y="-50"/>
            <a:ext cx="9220200" cy="1004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2" name="Google Shape;552;p82"/>
          <p:cNvGrpSpPr/>
          <p:nvPr/>
        </p:nvGrpSpPr>
        <p:grpSpPr>
          <a:xfrm>
            <a:off x="720998" y="180418"/>
            <a:ext cx="608430" cy="94500"/>
            <a:chOff x="1000298" y="301243"/>
            <a:chExt cx="608430" cy="94500"/>
          </a:xfrm>
        </p:grpSpPr>
        <p:sp>
          <p:nvSpPr>
            <p:cNvPr id="553" name="Google Shape;553;p82"/>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54" name="Google Shape;554;p82"/>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55" name="Google Shape;555;p82"/>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56" name="Google Shape;556;p82"/>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57" name="Google Shape;557;p82"/>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558" name="Google Shape;558;p82"/>
          <p:cNvSpPr txBox="1"/>
          <p:nvPr/>
        </p:nvSpPr>
        <p:spPr>
          <a:xfrm>
            <a:off x="653850" y="352800"/>
            <a:ext cx="78363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b="1" lang="en" sz="2700">
                <a:solidFill>
                  <a:schemeClr val="dk1"/>
                </a:solidFill>
                <a:latin typeface="Poppins"/>
                <a:ea typeface="Poppins"/>
                <a:cs typeface="Poppins"/>
                <a:sym typeface="Poppins"/>
              </a:rPr>
              <a:t>Project Based Learning</a:t>
            </a:r>
            <a:endParaRPr b="1" sz="2700">
              <a:solidFill>
                <a:schemeClr val="dk1"/>
              </a:solidFill>
              <a:latin typeface="Poppins"/>
              <a:ea typeface="Poppins"/>
              <a:cs typeface="Poppins"/>
              <a:sym typeface="Poppins"/>
            </a:endParaRPr>
          </a:p>
        </p:txBody>
      </p:sp>
      <p:sp>
        <p:nvSpPr>
          <p:cNvPr id="559" name="Google Shape;559;p82"/>
          <p:cNvSpPr txBox="1"/>
          <p:nvPr/>
        </p:nvSpPr>
        <p:spPr>
          <a:xfrm>
            <a:off x="481750" y="1113375"/>
            <a:ext cx="8423100" cy="3940500"/>
          </a:xfrm>
          <a:prstGeom prst="rect">
            <a:avLst/>
          </a:prstGeom>
          <a:solidFill>
            <a:schemeClr val="lt1"/>
          </a:solid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A </a:t>
            </a:r>
            <a:r>
              <a:rPr b="1" lang="en" sz="2000">
                <a:latin typeface="Montserrat"/>
                <a:ea typeface="Montserrat"/>
                <a:cs typeface="Montserrat"/>
                <a:sym typeface="Montserrat"/>
              </a:rPr>
              <a:t>student-centered</a:t>
            </a:r>
            <a:r>
              <a:rPr lang="en" sz="2000">
                <a:latin typeface="Montserrat"/>
                <a:ea typeface="Montserrat"/>
                <a:cs typeface="Montserrat"/>
                <a:sym typeface="Montserrat"/>
              </a:rPr>
              <a:t> method of instruction centered on active exploration of real-world challenges and problems.</a:t>
            </a:r>
            <a:endParaRPr sz="2000">
              <a:latin typeface="Montserrat"/>
              <a:ea typeface="Montserrat"/>
              <a:cs typeface="Montserrat"/>
              <a:sym typeface="Montserrat"/>
            </a:endParaRPr>
          </a:p>
          <a:p>
            <a:pPr indent="0" lvl="0" marL="0" rtl="0" algn="l">
              <a:spcBef>
                <a:spcPts val="0"/>
              </a:spcBef>
              <a:spcAft>
                <a:spcPts val="0"/>
              </a:spcAft>
              <a:buNone/>
            </a:pPr>
            <a:r>
              <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latin typeface="Montserrat"/>
                <a:ea typeface="Montserrat"/>
                <a:cs typeface="Montserrat"/>
                <a:sym typeface="Montserrat"/>
              </a:rPr>
              <a:t>Emphasizes process over product</a:t>
            </a:r>
            <a:endParaRPr sz="2000">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2000">
              <a:highlight>
                <a:schemeClr val="lt1"/>
              </a:highlight>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highlight>
                  <a:schemeClr val="lt1"/>
                </a:highlight>
                <a:latin typeface="Montserrat"/>
                <a:ea typeface="Montserrat"/>
                <a:cs typeface="Montserrat"/>
                <a:sym typeface="Montserrat"/>
              </a:rPr>
              <a:t>Involves </a:t>
            </a:r>
            <a:r>
              <a:rPr b="1" lang="en" sz="2000">
                <a:highlight>
                  <a:schemeClr val="lt1"/>
                </a:highlight>
                <a:latin typeface="Montserrat"/>
                <a:ea typeface="Montserrat"/>
                <a:cs typeface="Montserrat"/>
                <a:sym typeface="Montserrat"/>
              </a:rPr>
              <a:t>inquiry, research and investigation, student choice, and reflection</a:t>
            </a:r>
            <a:endParaRPr b="1" sz="2000">
              <a:highlight>
                <a:schemeClr val="lt1"/>
              </a:highlight>
              <a:latin typeface="Montserrat"/>
              <a:ea typeface="Montserrat"/>
              <a:cs typeface="Montserrat"/>
              <a:sym typeface="Montserrat"/>
            </a:endParaRPr>
          </a:p>
          <a:p>
            <a:pPr indent="0" lvl="0" marL="457200" rtl="0" algn="l">
              <a:spcBef>
                <a:spcPts val="0"/>
              </a:spcBef>
              <a:spcAft>
                <a:spcPts val="0"/>
              </a:spcAft>
              <a:buNone/>
            </a:pPr>
            <a:r>
              <a:t/>
            </a:r>
            <a:endParaRPr sz="2000">
              <a:highlight>
                <a:schemeClr val="lt1"/>
              </a:highlight>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en" sz="2000">
                <a:highlight>
                  <a:schemeClr val="lt1"/>
                </a:highlight>
                <a:latin typeface="Montserrat"/>
                <a:ea typeface="Montserrat"/>
                <a:cs typeface="Montserrat"/>
                <a:sym typeface="Montserrat"/>
              </a:rPr>
              <a:t>Project example: </a:t>
            </a:r>
            <a:r>
              <a:rPr lang="en" sz="2000" u="sng">
                <a:solidFill>
                  <a:schemeClr val="hlink"/>
                </a:solidFill>
                <a:highlight>
                  <a:schemeClr val="lt1"/>
                </a:highlight>
                <a:latin typeface="Montserrat"/>
                <a:ea typeface="Montserrat"/>
                <a:cs typeface="Montserrat"/>
                <a:sym typeface="Montserrat"/>
                <a:hlinkClick r:id="rId3"/>
              </a:rPr>
              <a:t>High Tech High</a:t>
            </a:r>
            <a:r>
              <a:rPr lang="en" sz="2000">
                <a:highlight>
                  <a:schemeClr val="lt1"/>
                </a:highlight>
                <a:latin typeface="Montserrat"/>
                <a:ea typeface="Montserrat"/>
                <a:cs typeface="Montserrat"/>
                <a:sym typeface="Montserrat"/>
              </a:rPr>
              <a:t> students set out to discover how disability and technology intersect.</a:t>
            </a:r>
            <a:endParaRPr sz="2000">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500">
              <a:highlight>
                <a:srgbClr val="FFF2CC"/>
              </a:highlight>
              <a:latin typeface="Montserrat"/>
              <a:ea typeface="Montserrat"/>
              <a:cs typeface="Montserrat"/>
              <a:sym typeface="Montserrat"/>
            </a:endParaRPr>
          </a:p>
          <a:p>
            <a:pPr indent="0" lvl="0" marL="0" rtl="0" algn="l">
              <a:spcBef>
                <a:spcPts val="0"/>
              </a:spcBef>
              <a:spcAft>
                <a:spcPts val="0"/>
              </a:spcAft>
              <a:buNone/>
            </a:pPr>
            <a:r>
              <a:t/>
            </a:r>
            <a:endParaRPr sz="1500">
              <a:highlight>
                <a:srgbClr val="FFF2CC"/>
              </a:highlight>
              <a:latin typeface="Montserrat"/>
              <a:ea typeface="Montserrat"/>
              <a:cs typeface="Montserrat"/>
              <a:sym typeface="Montserrat"/>
            </a:endParaRPr>
          </a:p>
          <a:p>
            <a:pPr indent="0" lvl="0" marL="45720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83"/>
          <p:cNvSpPr/>
          <p:nvPr/>
        </p:nvSpPr>
        <p:spPr>
          <a:xfrm>
            <a:off x="0" y="0"/>
            <a:ext cx="9220200" cy="1226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83"/>
          <p:cNvSpPr txBox="1"/>
          <p:nvPr/>
        </p:nvSpPr>
        <p:spPr>
          <a:xfrm>
            <a:off x="536225" y="498975"/>
            <a:ext cx="8125500" cy="4848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rgbClr val="000000"/>
              </a:buClr>
              <a:buSzPts val="770"/>
              <a:buFont typeface="Arial"/>
              <a:buNone/>
            </a:pPr>
            <a:r>
              <a:rPr b="1" lang="en" sz="2700">
                <a:latin typeface="Poppins"/>
                <a:ea typeface="Poppins"/>
                <a:cs typeface="Poppins"/>
                <a:sym typeface="Poppins"/>
              </a:rPr>
              <a:t>S</a:t>
            </a:r>
            <a:r>
              <a:rPr b="1" lang="en" sz="2700">
                <a:latin typeface="Poppins"/>
                <a:ea typeface="Poppins"/>
                <a:cs typeface="Poppins"/>
                <a:sym typeface="Poppins"/>
              </a:rPr>
              <a:t>EL &lt;&gt; Gamified</a:t>
            </a:r>
            <a:endParaRPr b="1" sz="270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a:p>
            <a:pPr indent="0" lvl="0" marL="0" marR="0" rtl="0" algn="l">
              <a:lnSpc>
                <a:spcPct val="100000"/>
              </a:lnSpc>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p:txBody>
      </p:sp>
      <p:grpSp>
        <p:nvGrpSpPr>
          <p:cNvPr id="566" name="Google Shape;566;p83"/>
          <p:cNvGrpSpPr/>
          <p:nvPr/>
        </p:nvGrpSpPr>
        <p:grpSpPr>
          <a:xfrm>
            <a:off x="597673" y="321343"/>
            <a:ext cx="608430" cy="94500"/>
            <a:chOff x="1000298" y="301243"/>
            <a:chExt cx="608430" cy="94500"/>
          </a:xfrm>
        </p:grpSpPr>
        <p:sp>
          <p:nvSpPr>
            <p:cNvPr id="567" name="Google Shape;567;p83"/>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68" name="Google Shape;568;p83"/>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69" name="Google Shape;569;p83"/>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70" name="Google Shape;570;p83"/>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71" name="Google Shape;571;p83"/>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572" name="Google Shape;572;p83"/>
          <p:cNvSpPr txBox="1"/>
          <p:nvPr>
            <p:ph idx="4294967295" type="body"/>
          </p:nvPr>
        </p:nvSpPr>
        <p:spPr>
          <a:xfrm>
            <a:off x="2650200" y="1490225"/>
            <a:ext cx="6320400" cy="3425400"/>
          </a:xfrm>
          <a:prstGeom prst="rect">
            <a:avLst/>
          </a:prstGeom>
          <a:noFill/>
          <a:ln>
            <a:noFill/>
          </a:ln>
        </p:spPr>
        <p:txBody>
          <a:bodyPr anchorCtr="0" anchor="t" bIns="45700" lIns="91425" spcFirstLastPara="1" rIns="91425" wrap="square" tIns="45700">
            <a:normAutofit/>
          </a:bodyPr>
          <a:lstStyle/>
          <a:p>
            <a:pPr indent="-368300" lvl="0" marL="457200" rtl="0" algn="l">
              <a:lnSpc>
                <a:spcPct val="115000"/>
              </a:lnSpc>
              <a:spcBef>
                <a:spcPts val="0"/>
              </a:spcBef>
              <a:spcAft>
                <a:spcPts val="0"/>
              </a:spcAft>
              <a:buClr>
                <a:schemeClr val="accent5"/>
              </a:buClr>
              <a:buSzPts val="2200"/>
              <a:buFont typeface="Montserrat"/>
              <a:buChar char="●"/>
            </a:pPr>
            <a:r>
              <a:rPr lang="en" sz="2200">
                <a:solidFill>
                  <a:schemeClr val="dk1"/>
                </a:solidFill>
                <a:latin typeface="Montserrat"/>
                <a:ea typeface="Montserrat"/>
                <a:cs typeface="Montserrat"/>
                <a:sym typeface="Montserrat"/>
              </a:rPr>
              <a:t>Identify 4 corners of the room</a:t>
            </a:r>
            <a:endParaRPr sz="2200">
              <a:solidFill>
                <a:schemeClr val="dk1"/>
              </a:solidFill>
              <a:latin typeface="Montserrat"/>
              <a:ea typeface="Montserrat"/>
              <a:cs typeface="Montserrat"/>
              <a:sym typeface="Montserrat"/>
            </a:endParaRPr>
          </a:p>
          <a:p>
            <a:pPr indent="-368300" lvl="0" marL="457200" rtl="0" algn="l">
              <a:lnSpc>
                <a:spcPct val="115000"/>
              </a:lnSpc>
              <a:spcBef>
                <a:spcPts val="0"/>
              </a:spcBef>
              <a:spcAft>
                <a:spcPts val="0"/>
              </a:spcAft>
              <a:buClr>
                <a:schemeClr val="accent5"/>
              </a:buClr>
              <a:buSzPts val="2200"/>
              <a:buFont typeface="Montserrat"/>
              <a:buChar char="●"/>
            </a:pPr>
            <a:r>
              <a:rPr lang="en" sz="2200">
                <a:solidFill>
                  <a:schemeClr val="dk1"/>
                </a:solidFill>
                <a:latin typeface="Montserrat"/>
                <a:ea typeface="Montserrat"/>
                <a:cs typeface="Montserrat"/>
                <a:sym typeface="Montserrat"/>
              </a:rPr>
              <a:t>Everyone starts in corner # 1 </a:t>
            </a:r>
            <a:endParaRPr sz="2200">
              <a:solidFill>
                <a:schemeClr val="dk1"/>
              </a:solidFill>
              <a:latin typeface="Montserrat"/>
              <a:ea typeface="Montserrat"/>
              <a:cs typeface="Montserrat"/>
              <a:sym typeface="Montserrat"/>
            </a:endParaRPr>
          </a:p>
          <a:p>
            <a:pPr indent="-368300" lvl="0" marL="457200" rtl="0" algn="l">
              <a:lnSpc>
                <a:spcPct val="115000"/>
              </a:lnSpc>
              <a:spcBef>
                <a:spcPts val="0"/>
              </a:spcBef>
              <a:spcAft>
                <a:spcPts val="0"/>
              </a:spcAft>
              <a:buClr>
                <a:schemeClr val="accent5"/>
              </a:buClr>
              <a:buSzPts val="2200"/>
              <a:buFont typeface="Montserrat"/>
              <a:buChar char="●"/>
            </a:pPr>
            <a:r>
              <a:rPr b="1" lang="en" sz="2200">
                <a:solidFill>
                  <a:schemeClr val="dk1"/>
                </a:solidFill>
                <a:latin typeface="Montserrat"/>
                <a:ea typeface="Montserrat"/>
                <a:cs typeface="Montserrat"/>
                <a:sym typeface="Montserrat"/>
              </a:rPr>
              <a:t>Advance to the next corner (moving around the room), by winning a round of Rock-Paper-Scissors</a:t>
            </a:r>
            <a:endParaRPr b="1" sz="2200">
              <a:solidFill>
                <a:schemeClr val="dk1"/>
              </a:solidFill>
              <a:latin typeface="Montserrat"/>
              <a:ea typeface="Montserrat"/>
              <a:cs typeface="Montserrat"/>
              <a:sym typeface="Montserrat"/>
            </a:endParaRPr>
          </a:p>
          <a:p>
            <a:pPr indent="-368300" lvl="0" marL="457200" rtl="0" algn="l">
              <a:lnSpc>
                <a:spcPct val="115000"/>
              </a:lnSpc>
              <a:spcBef>
                <a:spcPts val="0"/>
              </a:spcBef>
              <a:spcAft>
                <a:spcPts val="0"/>
              </a:spcAft>
              <a:buClr>
                <a:schemeClr val="accent5"/>
              </a:buClr>
              <a:buSzPts val="2200"/>
              <a:buFont typeface="Montserrat"/>
              <a:buChar char="●"/>
            </a:pPr>
            <a:r>
              <a:rPr lang="en" sz="2200">
                <a:solidFill>
                  <a:schemeClr val="dk1"/>
                </a:solidFill>
                <a:latin typeface="Montserrat"/>
                <a:ea typeface="Montserrat"/>
                <a:cs typeface="Montserrat"/>
                <a:sym typeface="Montserrat"/>
              </a:rPr>
              <a:t>Your goal: make your way around the room as many times as you can in 3 minutes!</a:t>
            </a:r>
            <a:endParaRPr sz="2200">
              <a:solidFill>
                <a:srgbClr val="000000"/>
              </a:solidFill>
              <a:latin typeface="Montserrat"/>
              <a:ea typeface="Montserrat"/>
              <a:cs typeface="Montserrat"/>
              <a:sym typeface="Montserrat"/>
            </a:endParaRPr>
          </a:p>
        </p:txBody>
      </p:sp>
      <p:pic>
        <p:nvPicPr>
          <p:cNvPr id="573" name="Google Shape;573;p83"/>
          <p:cNvPicPr preferRelativeResize="0"/>
          <p:nvPr/>
        </p:nvPicPr>
        <p:blipFill>
          <a:blip r:embed="rId3">
            <a:alphaModFix/>
          </a:blip>
          <a:stretch>
            <a:fillRect/>
          </a:stretch>
        </p:blipFill>
        <p:spPr>
          <a:xfrm>
            <a:off x="304675" y="2195800"/>
            <a:ext cx="2014251" cy="20142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84"/>
          <p:cNvSpPr/>
          <p:nvPr/>
        </p:nvSpPr>
        <p:spPr>
          <a:xfrm>
            <a:off x="0" y="0"/>
            <a:ext cx="9220200" cy="1226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2"/>
              </a:highlight>
            </a:endParaRPr>
          </a:p>
        </p:txBody>
      </p:sp>
      <p:sp>
        <p:nvSpPr>
          <p:cNvPr id="579" name="Google Shape;579;p84"/>
          <p:cNvSpPr txBox="1"/>
          <p:nvPr/>
        </p:nvSpPr>
        <p:spPr>
          <a:xfrm>
            <a:off x="536225" y="498975"/>
            <a:ext cx="81255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lang="en" sz="3000">
                <a:solidFill>
                  <a:schemeClr val="dk1"/>
                </a:solidFill>
                <a:latin typeface="Poppins"/>
                <a:ea typeface="Poppins"/>
                <a:cs typeface="Poppins"/>
                <a:sym typeface="Poppins"/>
              </a:rPr>
              <a:t>Tip 3: Bring </a:t>
            </a:r>
            <a:r>
              <a:rPr b="1" lang="en" sz="3000">
                <a:solidFill>
                  <a:schemeClr val="dk1"/>
                </a:solidFill>
                <a:latin typeface="Poppins"/>
                <a:ea typeface="Poppins"/>
                <a:cs typeface="Poppins"/>
                <a:sym typeface="Poppins"/>
              </a:rPr>
              <a:t>Field Trips Into Focus</a:t>
            </a:r>
            <a:endParaRPr sz="2700">
              <a:solidFill>
                <a:srgbClr val="3F3F3F"/>
              </a:solidFill>
              <a:latin typeface="Poppins Black"/>
              <a:ea typeface="Poppins Black"/>
              <a:cs typeface="Poppins Black"/>
              <a:sym typeface="Poppins Black"/>
            </a:endParaRPr>
          </a:p>
        </p:txBody>
      </p:sp>
      <p:grpSp>
        <p:nvGrpSpPr>
          <p:cNvPr id="580" name="Google Shape;580;p84"/>
          <p:cNvGrpSpPr/>
          <p:nvPr/>
        </p:nvGrpSpPr>
        <p:grpSpPr>
          <a:xfrm>
            <a:off x="597673" y="321343"/>
            <a:ext cx="608430" cy="94500"/>
            <a:chOff x="1000298" y="301243"/>
            <a:chExt cx="608430" cy="94500"/>
          </a:xfrm>
        </p:grpSpPr>
        <p:sp>
          <p:nvSpPr>
            <p:cNvPr id="581" name="Google Shape;581;p84"/>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82" name="Google Shape;582;p84"/>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83" name="Google Shape;583;p84"/>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84" name="Google Shape;584;p84"/>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85" name="Google Shape;585;p84"/>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586" name="Google Shape;586;p84"/>
          <p:cNvSpPr txBox="1"/>
          <p:nvPr/>
        </p:nvSpPr>
        <p:spPr>
          <a:xfrm>
            <a:off x="402675" y="1468075"/>
            <a:ext cx="7344000" cy="3521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Reflected in our approved budget</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Completed NYSED Field Trip Form at least 30 days in advance</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Considered reasonable and necessary</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Has an educational focus</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Transportation and food costs are reasonable</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Lesson plan to accompany and guide the experience</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Inclusive of student interests</a:t>
            </a:r>
            <a:endParaRPr sz="1800">
              <a:solidFill>
                <a:schemeClr val="dk1"/>
              </a:solidFill>
              <a:latin typeface="Montserrat"/>
              <a:ea typeface="Montserrat"/>
              <a:cs typeface="Montserrat"/>
              <a:sym typeface="Montserrat"/>
            </a:endParaRPr>
          </a:p>
          <a:p>
            <a:pPr indent="-342900" lvl="0" marL="457200" rtl="0" algn="l">
              <a:lnSpc>
                <a:spcPct val="115000"/>
              </a:lnSpc>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Not offered as an incentive or reward to some students </a:t>
            </a:r>
            <a:endParaRPr sz="1800">
              <a:solidFill>
                <a:schemeClr val="dk1"/>
              </a:solidFill>
              <a:latin typeface="Montserrat"/>
              <a:ea typeface="Montserrat"/>
              <a:cs typeface="Montserrat"/>
              <a:sym typeface="Montserrat"/>
            </a:endParaRPr>
          </a:p>
          <a:p>
            <a:pPr indent="0" lvl="0" marL="0" rtl="0" algn="l">
              <a:lnSpc>
                <a:spcPct val="115000"/>
              </a:lnSpc>
              <a:spcBef>
                <a:spcPts val="1500"/>
              </a:spcBef>
              <a:spcAft>
                <a:spcPts val="1500"/>
              </a:spcAft>
              <a:buNone/>
            </a:pPr>
            <a:r>
              <a:rPr lang="en" sz="1800" u="sng">
                <a:solidFill>
                  <a:schemeClr val="hlink"/>
                </a:solidFill>
                <a:latin typeface="Montserrat"/>
                <a:ea typeface="Montserrat"/>
                <a:cs typeface="Montserrat"/>
                <a:sym typeface="Montserrat"/>
                <a:hlinkClick r:id="rId3"/>
              </a:rPr>
              <a:t>NYSED field trip guidance and forms</a:t>
            </a:r>
            <a:endParaRPr sz="1800">
              <a:solidFill>
                <a:schemeClr val="dk1"/>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85"/>
          <p:cNvSpPr/>
          <p:nvPr/>
        </p:nvSpPr>
        <p:spPr>
          <a:xfrm>
            <a:off x="0" y="0"/>
            <a:ext cx="9144000" cy="47703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p:txBody>
      </p:sp>
      <p:sp>
        <p:nvSpPr>
          <p:cNvPr id="592" name="Google Shape;592;p85"/>
          <p:cNvSpPr txBox="1"/>
          <p:nvPr/>
        </p:nvSpPr>
        <p:spPr>
          <a:xfrm>
            <a:off x="316425" y="1352000"/>
            <a:ext cx="8135700" cy="929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1600"/>
              </a:spcAft>
              <a:buClr>
                <a:schemeClr val="dk1"/>
              </a:buClr>
              <a:buSzPts val="1100"/>
              <a:buFont typeface="Arial"/>
              <a:buNone/>
            </a:pPr>
            <a:r>
              <a:rPr b="1" lang="en" sz="4200">
                <a:solidFill>
                  <a:schemeClr val="dk2"/>
                </a:solidFill>
                <a:latin typeface="Poppins"/>
                <a:ea typeface="Poppins"/>
                <a:cs typeface="Poppins"/>
                <a:sym typeface="Poppins"/>
              </a:rPr>
              <a:t>Planning &amp; Documentation Best Practices</a:t>
            </a:r>
            <a:endParaRPr b="1" sz="4200">
              <a:solidFill>
                <a:schemeClr val="dk2"/>
              </a:solidFill>
              <a:latin typeface="Poppins"/>
              <a:ea typeface="Poppins"/>
              <a:cs typeface="Poppins"/>
              <a:sym typeface="Poppins"/>
            </a:endParaRPr>
          </a:p>
        </p:txBody>
      </p:sp>
      <p:grpSp>
        <p:nvGrpSpPr>
          <p:cNvPr id="593" name="Google Shape;593;p85"/>
          <p:cNvGrpSpPr/>
          <p:nvPr/>
        </p:nvGrpSpPr>
        <p:grpSpPr>
          <a:xfrm>
            <a:off x="4267785" y="4918893"/>
            <a:ext cx="608430" cy="94500"/>
            <a:chOff x="1000298" y="301243"/>
            <a:chExt cx="608430" cy="94500"/>
          </a:xfrm>
        </p:grpSpPr>
        <p:sp>
          <p:nvSpPr>
            <p:cNvPr id="594" name="Google Shape;594;p85"/>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95" name="Google Shape;595;p85"/>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96" name="Google Shape;596;p85"/>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97" name="Google Shape;597;p85"/>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598" name="Google Shape;598;p85"/>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86"/>
          <p:cNvPicPr preferRelativeResize="0"/>
          <p:nvPr/>
        </p:nvPicPr>
        <p:blipFill>
          <a:blip r:embed="rId3">
            <a:alphaModFix/>
          </a:blip>
          <a:stretch>
            <a:fillRect/>
          </a:stretch>
        </p:blipFill>
        <p:spPr>
          <a:xfrm>
            <a:off x="2093675" y="915300"/>
            <a:ext cx="4956642" cy="3771000"/>
          </a:xfrm>
          <a:prstGeom prst="rect">
            <a:avLst/>
          </a:prstGeom>
          <a:noFill/>
          <a:ln>
            <a:noFill/>
          </a:ln>
        </p:spPr>
      </p:pic>
      <p:sp>
        <p:nvSpPr>
          <p:cNvPr id="604" name="Google Shape;604;p86"/>
          <p:cNvSpPr/>
          <p:nvPr/>
        </p:nvSpPr>
        <p:spPr>
          <a:xfrm>
            <a:off x="0" y="0"/>
            <a:ext cx="9220200" cy="10677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86"/>
          <p:cNvSpPr txBox="1"/>
          <p:nvPr/>
        </p:nvSpPr>
        <p:spPr>
          <a:xfrm>
            <a:off x="5661725" y="420885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606" name="Google Shape;606;p86"/>
          <p:cNvSpPr txBox="1"/>
          <p:nvPr/>
        </p:nvSpPr>
        <p:spPr>
          <a:xfrm>
            <a:off x="536225" y="415850"/>
            <a:ext cx="81255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lang="en" sz="2700">
                <a:latin typeface="Poppins"/>
                <a:ea typeface="Poppins"/>
                <a:cs typeface="Poppins"/>
                <a:sym typeface="Poppins"/>
              </a:rPr>
              <a:t>Daily Activity Plans</a:t>
            </a:r>
            <a:endParaRPr sz="2700">
              <a:solidFill>
                <a:srgbClr val="3F3F3F"/>
              </a:solidFill>
              <a:latin typeface="Poppins Black"/>
              <a:ea typeface="Poppins Black"/>
              <a:cs typeface="Poppins Black"/>
              <a:sym typeface="Poppins Black"/>
            </a:endParaRPr>
          </a:p>
        </p:txBody>
      </p:sp>
      <p:grpSp>
        <p:nvGrpSpPr>
          <p:cNvPr id="607" name="Google Shape;607;p86"/>
          <p:cNvGrpSpPr/>
          <p:nvPr/>
        </p:nvGrpSpPr>
        <p:grpSpPr>
          <a:xfrm>
            <a:off x="577548" y="321343"/>
            <a:ext cx="608430" cy="94500"/>
            <a:chOff x="1000298" y="301243"/>
            <a:chExt cx="608430" cy="94500"/>
          </a:xfrm>
        </p:grpSpPr>
        <p:sp>
          <p:nvSpPr>
            <p:cNvPr id="608" name="Google Shape;608;p86"/>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09" name="Google Shape;609;p86"/>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10" name="Google Shape;610;p86"/>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11" name="Google Shape;611;p86"/>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12" name="Google Shape;612;p86"/>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613" name="Google Shape;613;p86"/>
          <p:cNvSpPr txBox="1"/>
          <p:nvPr/>
        </p:nvSpPr>
        <p:spPr>
          <a:xfrm>
            <a:off x="6118925" y="4532850"/>
            <a:ext cx="6698100" cy="252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600" u="sng">
                <a:solidFill>
                  <a:schemeClr val="hlink"/>
                </a:solidFill>
                <a:latin typeface="Montserrat"/>
                <a:ea typeface="Montserrat"/>
                <a:cs typeface="Montserrat"/>
                <a:sym typeface="Montserrat"/>
                <a:hlinkClick r:id="rId4"/>
              </a:rPr>
              <a:t>Lesson Plan Template</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87"/>
          <p:cNvSpPr/>
          <p:nvPr/>
        </p:nvSpPr>
        <p:spPr>
          <a:xfrm>
            <a:off x="0" y="0"/>
            <a:ext cx="9220200" cy="10677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87"/>
          <p:cNvSpPr txBox="1"/>
          <p:nvPr/>
        </p:nvSpPr>
        <p:spPr>
          <a:xfrm>
            <a:off x="5661725" y="420885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620" name="Google Shape;620;p87"/>
          <p:cNvSpPr txBox="1"/>
          <p:nvPr/>
        </p:nvSpPr>
        <p:spPr>
          <a:xfrm>
            <a:off x="536225" y="415850"/>
            <a:ext cx="81255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lang="en" sz="2700">
                <a:latin typeface="Poppins"/>
                <a:ea typeface="Poppins"/>
                <a:cs typeface="Poppins"/>
                <a:sym typeface="Poppins"/>
              </a:rPr>
              <a:t>Get Specific</a:t>
            </a:r>
            <a:endParaRPr sz="2700">
              <a:solidFill>
                <a:srgbClr val="3F3F3F"/>
              </a:solidFill>
              <a:latin typeface="Poppins Black"/>
              <a:ea typeface="Poppins Black"/>
              <a:cs typeface="Poppins Black"/>
              <a:sym typeface="Poppins Black"/>
            </a:endParaRPr>
          </a:p>
        </p:txBody>
      </p:sp>
      <p:grpSp>
        <p:nvGrpSpPr>
          <p:cNvPr id="621" name="Google Shape;621;p87"/>
          <p:cNvGrpSpPr/>
          <p:nvPr/>
        </p:nvGrpSpPr>
        <p:grpSpPr>
          <a:xfrm>
            <a:off x="577548" y="321343"/>
            <a:ext cx="608430" cy="94500"/>
            <a:chOff x="1000298" y="301243"/>
            <a:chExt cx="608430" cy="94500"/>
          </a:xfrm>
        </p:grpSpPr>
        <p:sp>
          <p:nvSpPr>
            <p:cNvPr id="622" name="Google Shape;622;p87"/>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23" name="Google Shape;623;p87"/>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24" name="Google Shape;624;p87"/>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25" name="Google Shape;625;p87"/>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26" name="Google Shape;626;p87"/>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627" name="Google Shape;627;p87"/>
          <p:cNvSpPr txBox="1"/>
          <p:nvPr/>
        </p:nvSpPr>
        <p:spPr>
          <a:xfrm>
            <a:off x="6118925" y="4532850"/>
            <a:ext cx="6698100" cy="252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600" u="sng">
                <a:solidFill>
                  <a:schemeClr val="hlink"/>
                </a:solidFill>
                <a:latin typeface="Montserrat"/>
                <a:ea typeface="Montserrat"/>
                <a:cs typeface="Montserrat"/>
                <a:sym typeface="Montserrat"/>
                <a:hlinkClick r:id="rId3"/>
              </a:rPr>
              <a:t>Lesson Plan Template</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p:txBody>
      </p:sp>
      <p:pic>
        <p:nvPicPr>
          <p:cNvPr id="628" name="Google Shape;628;p87"/>
          <p:cNvPicPr preferRelativeResize="0"/>
          <p:nvPr/>
        </p:nvPicPr>
        <p:blipFill>
          <a:blip r:embed="rId4">
            <a:alphaModFix/>
          </a:blip>
          <a:stretch>
            <a:fillRect/>
          </a:stretch>
        </p:blipFill>
        <p:spPr>
          <a:xfrm>
            <a:off x="148831" y="1220100"/>
            <a:ext cx="8922532" cy="3312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88"/>
          <p:cNvSpPr/>
          <p:nvPr/>
        </p:nvSpPr>
        <p:spPr>
          <a:xfrm>
            <a:off x="0" y="0"/>
            <a:ext cx="9144000" cy="12366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5" name="Google Shape;635;p88"/>
          <p:cNvGrpSpPr/>
          <p:nvPr/>
        </p:nvGrpSpPr>
        <p:grpSpPr>
          <a:xfrm>
            <a:off x="688663" y="212143"/>
            <a:ext cx="479985" cy="94500"/>
            <a:chOff x="4325119" y="1321093"/>
            <a:chExt cx="479985" cy="94500"/>
          </a:xfrm>
        </p:grpSpPr>
        <p:sp>
          <p:nvSpPr>
            <p:cNvPr id="636" name="Google Shape;636;p88"/>
            <p:cNvSpPr/>
            <p:nvPr/>
          </p:nvSpPr>
          <p:spPr>
            <a:xfrm>
              <a:off x="4325119" y="132109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37" name="Google Shape;637;p88"/>
            <p:cNvSpPr/>
            <p:nvPr/>
          </p:nvSpPr>
          <p:spPr>
            <a:xfrm>
              <a:off x="4453614" y="132109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38" name="Google Shape;638;p88"/>
            <p:cNvSpPr/>
            <p:nvPr/>
          </p:nvSpPr>
          <p:spPr>
            <a:xfrm>
              <a:off x="4582109" y="132109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39" name="Google Shape;639;p88"/>
            <p:cNvSpPr/>
            <p:nvPr/>
          </p:nvSpPr>
          <p:spPr>
            <a:xfrm>
              <a:off x="4710604" y="132109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640" name="Google Shape;640;p88"/>
          <p:cNvSpPr txBox="1"/>
          <p:nvPr/>
        </p:nvSpPr>
        <p:spPr>
          <a:xfrm>
            <a:off x="612420" y="415850"/>
            <a:ext cx="83676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Arial"/>
              <a:buNone/>
            </a:pPr>
            <a:r>
              <a:rPr b="1" lang="en" sz="3060">
                <a:latin typeface="Poppins"/>
                <a:ea typeface="Poppins"/>
                <a:cs typeface="Poppins"/>
                <a:sym typeface="Poppins"/>
              </a:rPr>
              <a:t>OST Implementation Guide</a:t>
            </a:r>
            <a:endParaRPr b="1" sz="3060">
              <a:latin typeface="Poppins"/>
              <a:ea typeface="Poppins"/>
              <a:cs typeface="Poppins"/>
              <a:sym typeface="Poppins"/>
            </a:endParaRPr>
          </a:p>
        </p:txBody>
      </p:sp>
      <p:sp>
        <p:nvSpPr>
          <p:cNvPr id="641" name="Google Shape;641;p88"/>
          <p:cNvSpPr txBox="1"/>
          <p:nvPr/>
        </p:nvSpPr>
        <p:spPr>
          <a:xfrm>
            <a:off x="555525" y="1452800"/>
            <a:ext cx="5567700" cy="703500"/>
          </a:xfrm>
          <a:prstGeom prst="rect">
            <a:avLst/>
          </a:prstGeom>
          <a:noFill/>
          <a:ln>
            <a:noFill/>
          </a:ln>
        </p:spPr>
        <p:txBody>
          <a:bodyPr anchorCtr="0" anchor="t" bIns="91425" lIns="91425" spcFirstLastPara="1" rIns="91425" wrap="square" tIns="91425">
            <a:noAutofit/>
          </a:bodyPr>
          <a:lstStyle/>
          <a:p>
            <a:pPr indent="-393700" lvl="0" marL="457200" rtl="0" algn="l">
              <a:lnSpc>
                <a:spcPct val="115000"/>
              </a:lnSpc>
              <a:spcBef>
                <a:spcPts val="0"/>
              </a:spcBef>
              <a:spcAft>
                <a:spcPts val="0"/>
              </a:spcAft>
              <a:buClr>
                <a:schemeClr val="accent5"/>
              </a:buClr>
              <a:buSzPts val="2600"/>
              <a:buFont typeface="Montserrat"/>
              <a:buChar char="●"/>
            </a:pPr>
            <a:r>
              <a:rPr lang="en" sz="2300">
                <a:solidFill>
                  <a:schemeClr val="dk1"/>
                </a:solidFill>
                <a:latin typeface="Montserrat"/>
                <a:ea typeface="Montserrat"/>
                <a:cs typeface="Montserrat"/>
                <a:sym typeface="Montserrat"/>
              </a:rPr>
              <a:t>Logistics</a:t>
            </a:r>
            <a:endParaRPr sz="2300">
              <a:solidFill>
                <a:schemeClr val="dk1"/>
              </a:solidFill>
              <a:latin typeface="Montserrat"/>
              <a:ea typeface="Montserrat"/>
              <a:cs typeface="Montserrat"/>
              <a:sym typeface="Montserrat"/>
            </a:endParaRPr>
          </a:p>
          <a:p>
            <a:pPr indent="-374650" lvl="0" marL="457200" rtl="0" algn="l">
              <a:lnSpc>
                <a:spcPct val="115000"/>
              </a:lnSpc>
              <a:spcBef>
                <a:spcPts val="0"/>
              </a:spcBef>
              <a:spcAft>
                <a:spcPts val="0"/>
              </a:spcAft>
              <a:buClr>
                <a:schemeClr val="accent5"/>
              </a:buClr>
              <a:buSzPts val="2300"/>
              <a:buFont typeface="Montserrat"/>
              <a:buChar char="●"/>
            </a:pPr>
            <a:r>
              <a:rPr lang="en" sz="2300">
                <a:solidFill>
                  <a:schemeClr val="dk1"/>
                </a:solidFill>
                <a:latin typeface="Montserrat"/>
                <a:ea typeface="Montserrat"/>
                <a:cs typeface="Montserrat"/>
                <a:sym typeface="Montserrat"/>
              </a:rPr>
              <a:t>Safety</a:t>
            </a:r>
            <a:endParaRPr sz="2300">
              <a:solidFill>
                <a:schemeClr val="dk1"/>
              </a:solidFill>
              <a:latin typeface="Montserrat"/>
              <a:ea typeface="Montserrat"/>
              <a:cs typeface="Montserrat"/>
              <a:sym typeface="Montserrat"/>
            </a:endParaRPr>
          </a:p>
          <a:p>
            <a:pPr indent="-374650" lvl="0" marL="457200" rtl="0" algn="l">
              <a:lnSpc>
                <a:spcPct val="115000"/>
              </a:lnSpc>
              <a:spcBef>
                <a:spcPts val="0"/>
              </a:spcBef>
              <a:spcAft>
                <a:spcPts val="0"/>
              </a:spcAft>
              <a:buClr>
                <a:schemeClr val="accent5"/>
              </a:buClr>
              <a:buSzPts val="2300"/>
              <a:buFont typeface="Montserrat"/>
              <a:buChar char="●"/>
            </a:pPr>
            <a:r>
              <a:rPr lang="en" sz="2300">
                <a:solidFill>
                  <a:schemeClr val="dk1"/>
                </a:solidFill>
                <a:latin typeface="Montserrat"/>
                <a:ea typeface="Montserrat"/>
                <a:cs typeface="Montserrat"/>
                <a:sym typeface="Montserrat"/>
              </a:rPr>
              <a:t>Staffing</a:t>
            </a:r>
            <a:endParaRPr sz="2300">
              <a:solidFill>
                <a:schemeClr val="dk1"/>
              </a:solidFill>
              <a:latin typeface="Montserrat"/>
              <a:ea typeface="Montserrat"/>
              <a:cs typeface="Montserrat"/>
              <a:sym typeface="Montserrat"/>
            </a:endParaRPr>
          </a:p>
          <a:p>
            <a:pPr indent="-374650" lvl="0" marL="457200" rtl="0" algn="l">
              <a:lnSpc>
                <a:spcPct val="115000"/>
              </a:lnSpc>
              <a:spcBef>
                <a:spcPts val="0"/>
              </a:spcBef>
              <a:spcAft>
                <a:spcPts val="0"/>
              </a:spcAft>
              <a:buClr>
                <a:schemeClr val="accent5"/>
              </a:buClr>
              <a:buSzPts val="2300"/>
              <a:buFont typeface="Montserrat"/>
              <a:buChar char="●"/>
            </a:pPr>
            <a:r>
              <a:rPr lang="en" sz="2300">
                <a:solidFill>
                  <a:schemeClr val="dk1"/>
                </a:solidFill>
                <a:latin typeface="Montserrat"/>
                <a:ea typeface="Montserrat"/>
                <a:cs typeface="Montserrat"/>
                <a:sym typeface="Montserrat"/>
              </a:rPr>
              <a:t>Programming</a:t>
            </a:r>
            <a:endParaRPr sz="2300">
              <a:solidFill>
                <a:schemeClr val="dk1"/>
              </a:solidFill>
              <a:latin typeface="Montserrat"/>
              <a:ea typeface="Montserrat"/>
              <a:cs typeface="Montserrat"/>
              <a:sym typeface="Montserrat"/>
            </a:endParaRPr>
          </a:p>
          <a:p>
            <a:pPr indent="-374650" lvl="0" marL="457200" rtl="0" algn="l">
              <a:lnSpc>
                <a:spcPct val="115000"/>
              </a:lnSpc>
              <a:spcBef>
                <a:spcPts val="0"/>
              </a:spcBef>
              <a:spcAft>
                <a:spcPts val="0"/>
              </a:spcAft>
              <a:buClr>
                <a:schemeClr val="accent5"/>
              </a:buClr>
              <a:buSzPts val="2300"/>
              <a:buFont typeface="Montserrat"/>
              <a:buChar char="●"/>
            </a:pPr>
            <a:r>
              <a:rPr lang="en" sz="2300">
                <a:solidFill>
                  <a:schemeClr val="dk1"/>
                </a:solidFill>
                <a:latin typeface="Montserrat"/>
                <a:ea typeface="Montserrat"/>
                <a:cs typeface="Montserrat"/>
                <a:sym typeface="Montserrat"/>
              </a:rPr>
              <a:t>Recruitment</a:t>
            </a:r>
            <a:endParaRPr sz="2300">
              <a:solidFill>
                <a:schemeClr val="dk1"/>
              </a:solidFill>
              <a:latin typeface="Montserrat"/>
              <a:ea typeface="Montserrat"/>
              <a:cs typeface="Montserrat"/>
              <a:sym typeface="Montserrat"/>
            </a:endParaRPr>
          </a:p>
          <a:p>
            <a:pPr indent="-374650" lvl="0" marL="457200" rtl="0" algn="l">
              <a:lnSpc>
                <a:spcPct val="115000"/>
              </a:lnSpc>
              <a:spcBef>
                <a:spcPts val="0"/>
              </a:spcBef>
              <a:spcAft>
                <a:spcPts val="0"/>
              </a:spcAft>
              <a:buClr>
                <a:schemeClr val="accent5"/>
              </a:buClr>
              <a:buSzPts val="2300"/>
              <a:buFont typeface="Montserrat"/>
              <a:buChar char="●"/>
            </a:pPr>
            <a:r>
              <a:rPr lang="en" sz="2300">
                <a:solidFill>
                  <a:schemeClr val="dk1"/>
                </a:solidFill>
                <a:latin typeface="Montserrat"/>
                <a:ea typeface="Montserrat"/>
                <a:cs typeface="Montserrat"/>
                <a:sym typeface="Montserrat"/>
              </a:rPr>
              <a:t>Data Management</a:t>
            </a:r>
            <a:endParaRPr sz="2300">
              <a:solidFill>
                <a:schemeClr val="dk1"/>
              </a:solidFill>
              <a:latin typeface="Montserrat"/>
              <a:ea typeface="Montserrat"/>
              <a:cs typeface="Montserrat"/>
              <a:sym typeface="Montserrat"/>
            </a:endParaRPr>
          </a:p>
          <a:p>
            <a:pPr indent="-374650" lvl="0" marL="457200" rtl="0" algn="l">
              <a:lnSpc>
                <a:spcPct val="115000"/>
              </a:lnSpc>
              <a:spcBef>
                <a:spcPts val="0"/>
              </a:spcBef>
              <a:spcAft>
                <a:spcPts val="0"/>
              </a:spcAft>
              <a:buClr>
                <a:schemeClr val="accent5"/>
              </a:buClr>
              <a:buSzPts val="2300"/>
              <a:buFont typeface="Montserrat"/>
              <a:buChar char="●"/>
            </a:pPr>
            <a:r>
              <a:rPr lang="en" sz="2300">
                <a:solidFill>
                  <a:schemeClr val="dk1"/>
                </a:solidFill>
                <a:latin typeface="Montserrat"/>
                <a:ea typeface="Montserrat"/>
                <a:cs typeface="Montserrat"/>
                <a:sym typeface="Montserrat"/>
              </a:rPr>
              <a:t>Quality Assurance</a:t>
            </a:r>
            <a:endParaRPr sz="23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latin typeface="Montserrat"/>
              <a:ea typeface="Montserrat"/>
              <a:cs typeface="Montserrat"/>
              <a:sym typeface="Montserrat"/>
            </a:endParaRPr>
          </a:p>
        </p:txBody>
      </p:sp>
      <p:sp>
        <p:nvSpPr>
          <p:cNvPr id="642" name="Google Shape;642;p88"/>
          <p:cNvSpPr/>
          <p:nvPr/>
        </p:nvSpPr>
        <p:spPr>
          <a:xfrm>
            <a:off x="8980025" y="-92350"/>
            <a:ext cx="703500" cy="7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3" name="Google Shape;643;p88"/>
          <p:cNvPicPr preferRelativeResize="0"/>
          <p:nvPr/>
        </p:nvPicPr>
        <p:blipFill>
          <a:blip r:embed="rId3">
            <a:alphaModFix/>
          </a:blip>
          <a:stretch>
            <a:fillRect/>
          </a:stretch>
        </p:blipFill>
        <p:spPr>
          <a:xfrm>
            <a:off x="5635650" y="3570925"/>
            <a:ext cx="1499050" cy="1499050"/>
          </a:xfrm>
          <a:prstGeom prst="rect">
            <a:avLst/>
          </a:prstGeom>
          <a:noFill/>
          <a:ln>
            <a:noFill/>
          </a:ln>
        </p:spPr>
      </p:pic>
      <p:pic>
        <p:nvPicPr>
          <p:cNvPr id="644" name="Google Shape;644;p88" title="Screenshot 2025-09-18 at 6.38.24 PM.png"/>
          <p:cNvPicPr preferRelativeResize="0"/>
          <p:nvPr/>
        </p:nvPicPr>
        <p:blipFill>
          <a:blip r:embed="rId4">
            <a:alphaModFix/>
          </a:blip>
          <a:stretch>
            <a:fillRect/>
          </a:stretch>
        </p:blipFill>
        <p:spPr>
          <a:xfrm>
            <a:off x="4173025" y="1306900"/>
            <a:ext cx="4177102" cy="21937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62"/>
          <p:cNvSpPr txBox="1"/>
          <p:nvPr>
            <p:ph idx="1" type="body"/>
          </p:nvPr>
        </p:nvSpPr>
        <p:spPr>
          <a:xfrm>
            <a:off x="65363" y="1782063"/>
            <a:ext cx="3877500" cy="19632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sz="2400">
                <a:solidFill>
                  <a:srgbClr val="000000"/>
                </a:solidFill>
                <a:latin typeface="Montserrat"/>
                <a:ea typeface="Montserrat"/>
                <a:cs typeface="Montserrat"/>
                <a:sym typeface="Montserrat"/>
              </a:rPr>
              <a:t>helps social impact nonprofits and schools to achieve</a:t>
            </a:r>
            <a:r>
              <a:rPr b="1" lang="en" sz="2400">
                <a:solidFill>
                  <a:schemeClr val="accent5"/>
                </a:solidFill>
                <a:latin typeface="Montserrat"/>
                <a:ea typeface="Montserrat"/>
                <a:cs typeface="Montserrat"/>
                <a:sym typeface="Montserrat"/>
              </a:rPr>
              <a:t> results</a:t>
            </a:r>
            <a:r>
              <a:rPr b="1" lang="en" sz="2400">
                <a:solidFill>
                  <a:srgbClr val="000000"/>
                </a:solidFill>
                <a:latin typeface="Montserrat"/>
                <a:ea typeface="Montserrat"/>
                <a:cs typeface="Montserrat"/>
                <a:sym typeface="Montserrat"/>
              </a:rPr>
              <a:t> + advance</a:t>
            </a:r>
            <a:r>
              <a:rPr b="1" lang="en" sz="2400">
                <a:solidFill>
                  <a:schemeClr val="accent5"/>
                </a:solidFill>
                <a:latin typeface="Montserrat"/>
                <a:ea typeface="Montserrat"/>
                <a:cs typeface="Montserrat"/>
                <a:sym typeface="Montserrat"/>
              </a:rPr>
              <a:t> equity.</a:t>
            </a:r>
            <a:endParaRPr b="1" sz="2400">
              <a:solidFill>
                <a:schemeClr val="accent5"/>
              </a:solidFill>
              <a:latin typeface="Montserrat"/>
              <a:ea typeface="Montserrat"/>
              <a:cs typeface="Montserrat"/>
              <a:sym typeface="Montserrat"/>
            </a:endParaRPr>
          </a:p>
        </p:txBody>
      </p:sp>
      <p:sp>
        <p:nvSpPr>
          <p:cNvPr id="270" name="Google Shape;270;p62"/>
          <p:cNvSpPr/>
          <p:nvPr/>
        </p:nvSpPr>
        <p:spPr>
          <a:xfrm>
            <a:off x="75" y="4965328"/>
            <a:ext cx="9144000" cy="1782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62"/>
          <p:cNvPicPr preferRelativeResize="0"/>
          <p:nvPr/>
        </p:nvPicPr>
        <p:blipFill>
          <a:blip r:embed="rId3">
            <a:alphaModFix/>
          </a:blip>
          <a:stretch>
            <a:fillRect/>
          </a:stretch>
        </p:blipFill>
        <p:spPr>
          <a:xfrm>
            <a:off x="574561" y="927412"/>
            <a:ext cx="2859150" cy="812750"/>
          </a:xfrm>
          <a:prstGeom prst="rect">
            <a:avLst/>
          </a:prstGeom>
          <a:noFill/>
          <a:ln>
            <a:noFill/>
          </a:ln>
        </p:spPr>
      </p:pic>
      <p:pic>
        <p:nvPicPr>
          <p:cNvPr id="272" name="Google Shape;272;p62"/>
          <p:cNvPicPr preferRelativeResize="0"/>
          <p:nvPr/>
        </p:nvPicPr>
        <p:blipFill>
          <a:blip r:embed="rId4">
            <a:alphaModFix/>
          </a:blip>
          <a:stretch>
            <a:fillRect/>
          </a:stretch>
        </p:blipFill>
        <p:spPr>
          <a:xfrm>
            <a:off x="1734475" y="3745284"/>
            <a:ext cx="749700" cy="1164441"/>
          </a:xfrm>
          <a:prstGeom prst="rect">
            <a:avLst/>
          </a:prstGeom>
          <a:noFill/>
          <a:ln>
            <a:noFill/>
          </a:ln>
        </p:spPr>
      </p:pic>
      <p:grpSp>
        <p:nvGrpSpPr>
          <p:cNvPr id="273" name="Google Shape;273;p62"/>
          <p:cNvGrpSpPr/>
          <p:nvPr/>
        </p:nvGrpSpPr>
        <p:grpSpPr>
          <a:xfrm>
            <a:off x="4320694" y="836100"/>
            <a:ext cx="4509357" cy="3098806"/>
            <a:chOff x="4396894" y="1674300"/>
            <a:chExt cx="4509357" cy="3098806"/>
          </a:xfrm>
        </p:grpSpPr>
        <p:pic>
          <p:nvPicPr>
            <p:cNvPr id="274" name="Google Shape;274;p62"/>
            <p:cNvPicPr preferRelativeResize="0"/>
            <p:nvPr/>
          </p:nvPicPr>
          <p:blipFill>
            <a:blip r:embed="rId5">
              <a:alphaModFix/>
            </a:blip>
            <a:stretch>
              <a:fillRect/>
            </a:stretch>
          </p:blipFill>
          <p:spPr>
            <a:xfrm>
              <a:off x="4396894" y="4065600"/>
              <a:ext cx="689803" cy="698613"/>
            </a:xfrm>
            <a:prstGeom prst="rect">
              <a:avLst/>
            </a:prstGeom>
            <a:noFill/>
            <a:ln>
              <a:noFill/>
            </a:ln>
          </p:spPr>
        </p:pic>
        <p:pic>
          <p:nvPicPr>
            <p:cNvPr id="275" name="Google Shape;275;p62"/>
            <p:cNvPicPr preferRelativeResize="0"/>
            <p:nvPr/>
          </p:nvPicPr>
          <p:blipFill>
            <a:blip r:embed="rId6">
              <a:alphaModFix/>
            </a:blip>
            <a:stretch>
              <a:fillRect/>
            </a:stretch>
          </p:blipFill>
          <p:spPr>
            <a:xfrm>
              <a:off x="7454223" y="3255937"/>
              <a:ext cx="690134" cy="704208"/>
            </a:xfrm>
            <a:prstGeom prst="rect">
              <a:avLst/>
            </a:prstGeom>
            <a:noFill/>
            <a:ln>
              <a:noFill/>
            </a:ln>
          </p:spPr>
        </p:pic>
        <p:pic>
          <p:nvPicPr>
            <p:cNvPr id="276" name="Google Shape;276;p62"/>
            <p:cNvPicPr preferRelativeResize="0"/>
            <p:nvPr/>
          </p:nvPicPr>
          <p:blipFill>
            <a:blip r:embed="rId7">
              <a:alphaModFix/>
            </a:blip>
            <a:stretch>
              <a:fillRect/>
            </a:stretch>
          </p:blipFill>
          <p:spPr>
            <a:xfrm>
              <a:off x="5930192" y="4056799"/>
              <a:ext cx="701299" cy="716214"/>
            </a:xfrm>
            <a:prstGeom prst="rect">
              <a:avLst/>
            </a:prstGeom>
            <a:noFill/>
            <a:ln>
              <a:noFill/>
            </a:ln>
          </p:spPr>
        </p:pic>
        <p:pic>
          <p:nvPicPr>
            <p:cNvPr id="277" name="Google Shape;277;p62"/>
            <p:cNvPicPr preferRelativeResize="0"/>
            <p:nvPr/>
          </p:nvPicPr>
          <p:blipFill>
            <a:blip r:embed="rId8">
              <a:alphaModFix/>
            </a:blip>
            <a:stretch>
              <a:fillRect/>
            </a:stretch>
          </p:blipFill>
          <p:spPr>
            <a:xfrm>
              <a:off x="6696089" y="3255724"/>
              <a:ext cx="689800" cy="704635"/>
            </a:xfrm>
            <a:prstGeom prst="rect">
              <a:avLst/>
            </a:prstGeom>
            <a:noFill/>
            <a:ln>
              <a:noFill/>
            </a:ln>
          </p:spPr>
        </p:pic>
        <p:pic>
          <p:nvPicPr>
            <p:cNvPr id="278" name="Google Shape;278;p62"/>
            <p:cNvPicPr preferRelativeResize="0"/>
            <p:nvPr/>
          </p:nvPicPr>
          <p:blipFill>
            <a:blip r:embed="rId9">
              <a:alphaModFix/>
            </a:blip>
            <a:stretch>
              <a:fillRect/>
            </a:stretch>
          </p:blipFill>
          <p:spPr>
            <a:xfrm>
              <a:off x="5165665" y="1674300"/>
              <a:ext cx="689802" cy="703862"/>
            </a:xfrm>
            <a:prstGeom prst="rect">
              <a:avLst/>
            </a:prstGeom>
            <a:noFill/>
            <a:ln>
              <a:noFill/>
            </a:ln>
          </p:spPr>
        </p:pic>
        <p:pic>
          <p:nvPicPr>
            <p:cNvPr id="279" name="Google Shape;279;p62"/>
            <p:cNvPicPr preferRelativeResize="0"/>
            <p:nvPr/>
          </p:nvPicPr>
          <p:blipFill rotWithShape="1">
            <a:blip r:embed="rId10">
              <a:alphaModFix/>
            </a:blip>
            <a:srcRect b="12074" l="0" r="0" t="12081"/>
            <a:stretch/>
          </p:blipFill>
          <p:spPr>
            <a:xfrm>
              <a:off x="7454290" y="2495084"/>
              <a:ext cx="690000" cy="703800"/>
            </a:xfrm>
            <a:prstGeom prst="ellipse">
              <a:avLst/>
            </a:prstGeom>
            <a:noFill/>
            <a:ln>
              <a:noFill/>
            </a:ln>
          </p:spPr>
        </p:pic>
        <p:pic>
          <p:nvPicPr>
            <p:cNvPr id="280" name="Google Shape;280;p62"/>
            <p:cNvPicPr preferRelativeResize="0"/>
            <p:nvPr/>
          </p:nvPicPr>
          <p:blipFill rotWithShape="1">
            <a:blip r:embed="rId11">
              <a:alphaModFix/>
            </a:blip>
            <a:srcRect b="28136" l="-1901" r="-3173" t="1256"/>
            <a:stretch/>
          </p:blipFill>
          <p:spPr>
            <a:xfrm>
              <a:off x="4396894" y="1674300"/>
              <a:ext cx="690000" cy="704400"/>
            </a:xfrm>
            <a:prstGeom prst="ellipse">
              <a:avLst/>
            </a:prstGeom>
            <a:noFill/>
            <a:ln>
              <a:noFill/>
            </a:ln>
          </p:spPr>
        </p:pic>
        <p:pic>
          <p:nvPicPr>
            <p:cNvPr id="281" name="Google Shape;281;p62"/>
            <p:cNvPicPr preferRelativeResize="0"/>
            <p:nvPr/>
          </p:nvPicPr>
          <p:blipFill>
            <a:blip r:embed="rId12">
              <a:alphaModFix/>
            </a:blip>
            <a:stretch>
              <a:fillRect/>
            </a:stretch>
          </p:blipFill>
          <p:spPr>
            <a:xfrm>
              <a:off x="6696089" y="4065601"/>
              <a:ext cx="689800" cy="698610"/>
            </a:xfrm>
            <a:prstGeom prst="rect">
              <a:avLst/>
            </a:prstGeom>
            <a:noFill/>
            <a:ln>
              <a:noFill/>
            </a:ln>
          </p:spPr>
        </p:pic>
        <p:pic>
          <p:nvPicPr>
            <p:cNvPr id="282" name="Google Shape;282;p62"/>
            <p:cNvPicPr preferRelativeResize="0"/>
            <p:nvPr/>
          </p:nvPicPr>
          <p:blipFill rotWithShape="1">
            <a:blip r:embed="rId13">
              <a:alphaModFix/>
            </a:blip>
            <a:srcRect b="33202" l="-2920" r="2919" t="4515"/>
            <a:stretch/>
          </p:blipFill>
          <p:spPr>
            <a:xfrm>
              <a:off x="5935841" y="1674300"/>
              <a:ext cx="690000" cy="704700"/>
            </a:xfrm>
            <a:prstGeom prst="ellipse">
              <a:avLst/>
            </a:prstGeom>
            <a:noFill/>
            <a:ln>
              <a:noFill/>
            </a:ln>
          </p:spPr>
        </p:pic>
        <p:pic>
          <p:nvPicPr>
            <p:cNvPr id="283" name="Google Shape;283;p62"/>
            <p:cNvPicPr preferRelativeResize="0"/>
            <p:nvPr/>
          </p:nvPicPr>
          <p:blipFill rotWithShape="1">
            <a:blip r:embed="rId14">
              <a:alphaModFix/>
            </a:blip>
            <a:srcRect b="36197" l="32496" r="-2988" t="16199"/>
            <a:stretch/>
          </p:blipFill>
          <p:spPr>
            <a:xfrm>
              <a:off x="6695989" y="1674300"/>
              <a:ext cx="690000" cy="704700"/>
            </a:xfrm>
            <a:prstGeom prst="ellipse">
              <a:avLst/>
            </a:prstGeom>
            <a:noFill/>
            <a:ln>
              <a:noFill/>
            </a:ln>
          </p:spPr>
        </p:pic>
        <p:pic>
          <p:nvPicPr>
            <p:cNvPr id="284" name="Google Shape;284;p62"/>
            <p:cNvPicPr preferRelativeResize="0"/>
            <p:nvPr/>
          </p:nvPicPr>
          <p:blipFill rotWithShape="1">
            <a:blip r:embed="rId15">
              <a:alphaModFix/>
            </a:blip>
            <a:srcRect b="0" l="4652" r="4661" t="0"/>
            <a:stretch/>
          </p:blipFill>
          <p:spPr>
            <a:xfrm>
              <a:off x="8210701" y="3255691"/>
              <a:ext cx="690000" cy="704700"/>
            </a:xfrm>
            <a:prstGeom prst="ellipse">
              <a:avLst/>
            </a:prstGeom>
            <a:noFill/>
            <a:ln>
              <a:noFill/>
            </a:ln>
          </p:spPr>
        </p:pic>
        <p:pic>
          <p:nvPicPr>
            <p:cNvPr id="285" name="Google Shape;285;p62"/>
            <p:cNvPicPr preferRelativeResize="0"/>
            <p:nvPr/>
          </p:nvPicPr>
          <p:blipFill rotWithShape="1">
            <a:blip r:embed="rId16">
              <a:alphaModFix/>
            </a:blip>
            <a:srcRect b="0" l="16962" r="16956" t="0"/>
            <a:stretch/>
          </p:blipFill>
          <p:spPr>
            <a:xfrm>
              <a:off x="5935841" y="3255691"/>
              <a:ext cx="690000" cy="704700"/>
            </a:xfrm>
            <a:prstGeom prst="ellipse">
              <a:avLst/>
            </a:prstGeom>
            <a:noFill/>
            <a:ln>
              <a:noFill/>
            </a:ln>
          </p:spPr>
        </p:pic>
        <p:pic>
          <p:nvPicPr>
            <p:cNvPr id="286" name="Google Shape;286;p62"/>
            <p:cNvPicPr preferRelativeResize="0"/>
            <p:nvPr/>
          </p:nvPicPr>
          <p:blipFill rotWithShape="1">
            <a:blip r:embed="rId17">
              <a:alphaModFix/>
            </a:blip>
            <a:srcRect b="31398" l="0" r="0" t="0"/>
            <a:stretch/>
          </p:blipFill>
          <p:spPr>
            <a:xfrm>
              <a:off x="4396894" y="3249841"/>
              <a:ext cx="690000" cy="716400"/>
            </a:xfrm>
            <a:prstGeom prst="ellipse">
              <a:avLst/>
            </a:prstGeom>
            <a:noFill/>
            <a:ln>
              <a:noFill/>
            </a:ln>
          </p:spPr>
        </p:pic>
        <p:pic>
          <p:nvPicPr>
            <p:cNvPr id="287" name="Google Shape;287;p62"/>
            <p:cNvPicPr preferRelativeResize="0"/>
            <p:nvPr/>
          </p:nvPicPr>
          <p:blipFill rotWithShape="1">
            <a:blip r:embed="rId18">
              <a:alphaModFix/>
            </a:blip>
            <a:srcRect b="24069" l="0" r="0" t="0"/>
            <a:stretch/>
          </p:blipFill>
          <p:spPr>
            <a:xfrm>
              <a:off x="5153949" y="4062556"/>
              <a:ext cx="690000" cy="704700"/>
            </a:xfrm>
            <a:prstGeom prst="ellipse">
              <a:avLst/>
            </a:prstGeom>
            <a:noFill/>
            <a:ln>
              <a:noFill/>
            </a:ln>
          </p:spPr>
        </p:pic>
        <p:pic>
          <p:nvPicPr>
            <p:cNvPr id="288" name="Google Shape;288;p62"/>
            <p:cNvPicPr preferRelativeResize="0"/>
            <p:nvPr/>
          </p:nvPicPr>
          <p:blipFill rotWithShape="1">
            <a:blip r:embed="rId19">
              <a:alphaModFix/>
            </a:blip>
            <a:srcRect b="16449" l="0" r="0" t="4273"/>
            <a:stretch/>
          </p:blipFill>
          <p:spPr>
            <a:xfrm>
              <a:off x="5935841" y="2494634"/>
              <a:ext cx="690000" cy="704700"/>
            </a:xfrm>
            <a:prstGeom prst="ellipse">
              <a:avLst/>
            </a:prstGeom>
            <a:noFill/>
            <a:ln>
              <a:noFill/>
            </a:ln>
          </p:spPr>
        </p:pic>
        <p:pic>
          <p:nvPicPr>
            <p:cNvPr id="289" name="Google Shape;289;p62"/>
            <p:cNvPicPr preferRelativeResize="0"/>
            <p:nvPr/>
          </p:nvPicPr>
          <p:blipFill rotWithShape="1">
            <a:blip r:embed="rId20">
              <a:alphaModFix/>
            </a:blip>
            <a:srcRect b="37428" l="14397" r="18103" t="-333"/>
            <a:stretch/>
          </p:blipFill>
          <p:spPr>
            <a:xfrm>
              <a:off x="5148839" y="3225091"/>
              <a:ext cx="749700" cy="765900"/>
            </a:xfrm>
            <a:prstGeom prst="ellipse">
              <a:avLst/>
            </a:prstGeom>
            <a:noFill/>
            <a:ln>
              <a:noFill/>
            </a:ln>
          </p:spPr>
        </p:pic>
        <p:pic>
          <p:nvPicPr>
            <p:cNvPr id="290" name="Google Shape;290;p62"/>
            <p:cNvPicPr preferRelativeResize="0"/>
            <p:nvPr/>
          </p:nvPicPr>
          <p:blipFill rotWithShape="1">
            <a:blip r:embed="rId21">
              <a:alphaModFix/>
            </a:blip>
            <a:srcRect b="9065" l="5118" r="3314" t="-631"/>
            <a:stretch/>
          </p:blipFill>
          <p:spPr>
            <a:xfrm>
              <a:off x="7454290" y="1674300"/>
              <a:ext cx="690000" cy="704100"/>
            </a:xfrm>
            <a:prstGeom prst="ellipse">
              <a:avLst/>
            </a:prstGeom>
            <a:noFill/>
            <a:ln>
              <a:noFill/>
            </a:ln>
          </p:spPr>
        </p:pic>
        <p:pic>
          <p:nvPicPr>
            <p:cNvPr id="291" name="Google Shape;291;p62"/>
            <p:cNvPicPr preferRelativeResize="0"/>
            <p:nvPr/>
          </p:nvPicPr>
          <p:blipFill rotWithShape="1">
            <a:blip r:embed="rId22">
              <a:alphaModFix/>
            </a:blip>
            <a:srcRect b="12062" l="0" r="0" t="12070"/>
            <a:stretch/>
          </p:blipFill>
          <p:spPr>
            <a:xfrm>
              <a:off x="4396894" y="2495084"/>
              <a:ext cx="690000" cy="703800"/>
            </a:xfrm>
            <a:prstGeom prst="ellipse">
              <a:avLst/>
            </a:prstGeom>
            <a:noFill/>
            <a:ln>
              <a:noFill/>
            </a:ln>
          </p:spPr>
        </p:pic>
        <p:pic>
          <p:nvPicPr>
            <p:cNvPr id="292" name="Google Shape;292;p62"/>
            <p:cNvPicPr preferRelativeResize="0"/>
            <p:nvPr/>
          </p:nvPicPr>
          <p:blipFill rotWithShape="1">
            <a:blip r:embed="rId23">
              <a:alphaModFix/>
            </a:blip>
            <a:srcRect b="12040" l="0" r="0" t="12040"/>
            <a:stretch/>
          </p:blipFill>
          <p:spPr>
            <a:xfrm>
              <a:off x="7448740" y="4056706"/>
              <a:ext cx="701100" cy="716400"/>
            </a:xfrm>
            <a:prstGeom prst="ellipse">
              <a:avLst/>
            </a:prstGeom>
            <a:noFill/>
            <a:ln>
              <a:noFill/>
            </a:ln>
          </p:spPr>
        </p:pic>
        <p:pic>
          <p:nvPicPr>
            <p:cNvPr id="293" name="Google Shape;293;p62"/>
            <p:cNvPicPr preferRelativeResize="0"/>
            <p:nvPr/>
          </p:nvPicPr>
          <p:blipFill rotWithShape="1">
            <a:blip r:embed="rId24">
              <a:alphaModFix/>
            </a:blip>
            <a:srcRect b="19465" l="0" r="0" t="0"/>
            <a:stretch/>
          </p:blipFill>
          <p:spPr>
            <a:xfrm>
              <a:off x="5158546" y="2495084"/>
              <a:ext cx="690000" cy="703800"/>
            </a:xfrm>
            <a:prstGeom prst="ellipse">
              <a:avLst/>
            </a:prstGeom>
            <a:noFill/>
            <a:ln>
              <a:noFill/>
            </a:ln>
          </p:spPr>
        </p:pic>
        <p:pic>
          <p:nvPicPr>
            <p:cNvPr id="294" name="Google Shape;294;p62"/>
            <p:cNvPicPr preferRelativeResize="0"/>
            <p:nvPr/>
          </p:nvPicPr>
          <p:blipFill rotWithShape="1">
            <a:blip r:embed="rId25">
              <a:alphaModFix/>
            </a:blip>
            <a:srcRect b="8792" l="0" r="0" t="0"/>
            <a:stretch/>
          </p:blipFill>
          <p:spPr>
            <a:xfrm>
              <a:off x="6690439" y="2497634"/>
              <a:ext cx="701100" cy="698700"/>
            </a:xfrm>
            <a:prstGeom prst="ellipse">
              <a:avLst/>
            </a:prstGeom>
            <a:noFill/>
            <a:ln>
              <a:noFill/>
            </a:ln>
          </p:spPr>
        </p:pic>
        <p:pic>
          <p:nvPicPr>
            <p:cNvPr id="295" name="Google Shape;295;p62"/>
            <p:cNvPicPr preferRelativeResize="0"/>
            <p:nvPr/>
          </p:nvPicPr>
          <p:blipFill rotWithShape="1">
            <a:blip r:embed="rId26">
              <a:alphaModFix/>
            </a:blip>
            <a:srcRect b="12047" l="0" r="0" t="12039"/>
            <a:stretch/>
          </p:blipFill>
          <p:spPr>
            <a:xfrm>
              <a:off x="8205151" y="4056706"/>
              <a:ext cx="701100" cy="716400"/>
            </a:xfrm>
            <a:prstGeom prst="ellipse">
              <a:avLst/>
            </a:prstGeom>
            <a:noFill/>
            <a:ln>
              <a:noFill/>
            </a:ln>
          </p:spPr>
        </p:pic>
        <p:pic>
          <p:nvPicPr>
            <p:cNvPr id="296" name="Google Shape;296;p62"/>
            <p:cNvPicPr preferRelativeResize="0"/>
            <p:nvPr/>
          </p:nvPicPr>
          <p:blipFill rotWithShape="1">
            <a:blip r:embed="rId27">
              <a:alphaModFix/>
            </a:blip>
            <a:srcRect b="12075" l="0" r="0" t="12075"/>
            <a:stretch/>
          </p:blipFill>
          <p:spPr>
            <a:xfrm>
              <a:off x="8210701" y="2495084"/>
              <a:ext cx="690000" cy="703800"/>
            </a:xfrm>
            <a:prstGeom prst="ellipse">
              <a:avLst/>
            </a:prstGeom>
            <a:noFill/>
            <a:ln>
              <a:noFill/>
            </a:ln>
          </p:spPr>
        </p:pic>
        <p:pic>
          <p:nvPicPr>
            <p:cNvPr id="297" name="Google Shape;297;p62" title="Taejha Richardson (1).jpg"/>
            <p:cNvPicPr preferRelativeResize="0"/>
            <p:nvPr/>
          </p:nvPicPr>
          <p:blipFill rotWithShape="1">
            <a:blip r:embed="rId28">
              <a:alphaModFix/>
            </a:blip>
            <a:srcRect b="31875" l="0" r="0" t="0"/>
            <a:stretch/>
          </p:blipFill>
          <p:spPr>
            <a:xfrm>
              <a:off x="8222850" y="1674300"/>
              <a:ext cx="665700" cy="698700"/>
            </a:xfrm>
            <a:prstGeom prst="ellipse">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89"/>
          <p:cNvPicPr preferRelativeResize="0"/>
          <p:nvPr/>
        </p:nvPicPr>
        <p:blipFill rotWithShape="1">
          <a:blip r:embed="rId3">
            <a:alphaModFix/>
          </a:blip>
          <a:srcRect b="0" l="0" r="47769" t="3966"/>
          <a:stretch/>
        </p:blipFill>
        <p:spPr>
          <a:xfrm>
            <a:off x="152400" y="1700250"/>
            <a:ext cx="5305051" cy="2977925"/>
          </a:xfrm>
          <a:prstGeom prst="rect">
            <a:avLst/>
          </a:prstGeom>
          <a:noFill/>
          <a:ln>
            <a:noFill/>
          </a:ln>
        </p:spPr>
      </p:pic>
      <p:sp>
        <p:nvSpPr>
          <p:cNvPr id="650" name="Google Shape;650;p89"/>
          <p:cNvSpPr txBox="1"/>
          <p:nvPr/>
        </p:nvSpPr>
        <p:spPr>
          <a:xfrm>
            <a:off x="5678175" y="1700250"/>
            <a:ext cx="3218700" cy="307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ontserrat"/>
                <a:ea typeface="Montserrat"/>
                <a:cs typeface="Montserrat"/>
                <a:sym typeface="Montserrat"/>
              </a:rPr>
              <a:t>R</a:t>
            </a:r>
            <a:r>
              <a:rPr lang="en" sz="1800">
                <a:latin typeface="Montserrat"/>
                <a:ea typeface="Montserrat"/>
                <a:cs typeface="Montserrat"/>
                <a:sym typeface="Montserrat"/>
              </a:rPr>
              <a:t>esponsible: Does the work to complete the task</a:t>
            </a:r>
            <a:endParaRPr sz="1800">
              <a:latin typeface="Montserrat"/>
              <a:ea typeface="Montserrat"/>
              <a:cs typeface="Montserrat"/>
              <a:sym typeface="Montserrat"/>
            </a:endParaRPr>
          </a:p>
          <a:p>
            <a:pPr indent="0" lvl="0" marL="0" rtl="0" algn="l">
              <a:spcBef>
                <a:spcPts val="1000"/>
              </a:spcBef>
              <a:spcAft>
                <a:spcPts val="0"/>
              </a:spcAft>
              <a:buNone/>
            </a:pPr>
            <a:r>
              <a:rPr b="1" lang="en" sz="1800">
                <a:latin typeface="Montserrat"/>
                <a:ea typeface="Montserrat"/>
                <a:cs typeface="Montserrat"/>
                <a:sym typeface="Montserrat"/>
              </a:rPr>
              <a:t>A</a:t>
            </a:r>
            <a:r>
              <a:rPr lang="en" sz="1800">
                <a:latin typeface="Montserrat"/>
                <a:ea typeface="Montserrat"/>
                <a:cs typeface="Montserrat"/>
                <a:sym typeface="Montserrat"/>
              </a:rPr>
              <a:t>ccountable: Delegates the work and provides final review</a:t>
            </a:r>
            <a:endParaRPr sz="1800">
              <a:latin typeface="Montserrat"/>
              <a:ea typeface="Montserrat"/>
              <a:cs typeface="Montserrat"/>
              <a:sym typeface="Montserrat"/>
            </a:endParaRPr>
          </a:p>
          <a:p>
            <a:pPr indent="0" lvl="0" marL="0" rtl="0" algn="l">
              <a:spcBef>
                <a:spcPts val="1000"/>
              </a:spcBef>
              <a:spcAft>
                <a:spcPts val="0"/>
              </a:spcAft>
              <a:buNone/>
            </a:pPr>
            <a:r>
              <a:rPr b="1" lang="en" sz="1800">
                <a:latin typeface="Montserrat"/>
                <a:ea typeface="Montserrat"/>
                <a:cs typeface="Montserrat"/>
                <a:sym typeface="Montserrat"/>
              </a:rPr>
              <a:t>C</a:t>
            </a:r>
            <a:r>
              <a:rPr lang="en" sz="1800">
                <a:latin typeface="Montserrat"/>
                <a:ea typeface="Montserrat"/>
                <a:cs typeface="Montserrat"/>
                <a:sym typeface="Montserrat"/>
              </a:rPr>
              <a:t>onsulted: Provide input based on expertise/role</a:t>
            </a:r>
            <a:endParaRPr sz="1800">
              <a:latin typeface="Montserrat"/>
              <a:ea typeface="Montserrat"/>
              <a:cs typeface="Montserrat"/>
              <a:sym typeface="Montserrat"/>
            </a:endParaRPr>
          </a:p>
          <a:p>
            <a:pPr indent="0" lvl="0" marL="0" rtl="0" algn="l">
              <a:spcBef>
                <a:spcPts val="1000"/>
              </a:spcBef>
              <a:spcAft>
                <a:spcPts val="1000"/>
              </a:spcAft>
              <a:buNone/>
            </a:pPr>
            <a:r>
              <a:rPr b="1" lang="en" sz="1800">
                <a:latin typeface="Montserrat"/>
                <a:ea typeface="Montserrat"/>
                <a:cs typeface="Montserrat"/>
                <a:sym typeface="Montserrat"/>
              </a:rPr>
              <a:t>I</a:t>
            </a:r>
            <a:r>
              <a:rPr lang="en" sz="1800">
                <a:latin typeface="Montserrat"/>
                <a:ea typeface="Montserrat"/>
                <a:cs typeface="Montserrat"/>
                <a:sym typeface="Montserrat"/>
              </a:rPr>
              <a:t>nformed: Kept in the loop</a:t>
            </a:r>
            <a:endParaRPr sz="1800">
              <a:latin typeface="Montserrat"/>
              <a:ea typeface="Montserrat"/>
              <a:cs typeface="Montserrat"/>
              <a:sym typeface="Montserrat"/>
            </a:endParaRPr>
          </a:p>
        </p:txBody>
      </p:sp>
      <p:sp>
        <p:nvSpPr>
          <p:cNvPr id="651" name="Google Shape;651;p89"/>
          <p:cNvSpPr txBox="1"/>
          <p:nvPr/>
        </p:nvSpPr>
        <p:spPr>
          <a:xfrm>
            <a:off x="242125" y="2582750"/>
            <a:ext cx="1599600" cy="323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2700"/>
              </a:spcAft>
              <a:buNone/>
            </a:pPr>
            <a:r>
              <a:rPr b="1" lang="en" sz="900">
                <a:solidFill>
                  <a:srgbClr val="3D3D3D"/>
                </a:solidFill>
                <a:highlight>
                  <a:srgbClr val="FFFFFF"/>
                </a:highlight>
                <a:latin typeface="Poppins"/>
                <a:ea typeface="Poppins"/>
                <a:cs typeface="Poppins"/>
                <a:sym typeface="Poppins"/>
              </a:rPr>
              <a:t>Create staffing strategy</a:t>
            </a:r>
            <a:endParaRPr b="1" sz="1200">
              <a:solidFill>
                <a:srgbClr val="3D3D3D"/>
              </a:solidFill>
              <a:latin typeface="Poppins"/>
              <a:ea typeface="Poppins"/>
              <a:cs typeface="Poppins"/>
              <a:sym typeface="Poppins"/>
            </a:endParaRPr>
          </a:p>
        </p:txBody>
      </p:sp>
      <p:sp>
        <p:nvSpPr>
          <p:cNvPr id="652" name="Google Shape;652;p89"/>
          <p:cNvSpPr txBox="1"/>
          <p:nvPr/>
        </p:nvSpPr>
        <p:spPr>
          <a:xfrm>
            <a:off x="242125" y="3067025"/>
            <a:ext cx="1599600" cy="4617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2700"/>
              </a:spcAft>
              <a:buNone/>
            </a:pPr>
            <a:r>
              <a:rPr b="1" lang="en" sz="900">
                <a:solidFill>
                  <a:srgbClr val="3D3D3D"/>
                </a:solidFill>
                <a:highlight>
                  <a:srgbClr val="FFFFFF"/>
                </a:highlight>
                <a:latin typeface="Poppins"/>
                <a:ea typeface="Poppins"/>
                <a:cs typeface="Poppins"/>
                <a:sym typeface="Poppins"/>
              </a:rPr>
              <a:t>Develop orientation </a:t>
            </a:r>
            <a:br>
              <a:rPr b="1" lang="en" sz="900">
                <a:solidFill>
                  <a:srgbClr val="3D3D3D"/>
                </a:solidFill>
                <a:highlight>
                  <a:srgbClr val="FFFFFF"/>
                </a:highlight>
                <a:latin typeface="Poppins"/>
                <a:ea typeface="Poppins"/>
                <a:cs typeface="Poppins"/>
                <a:sym typeface="Poppins"/>
              </a:rPr>
            </a:br>
            <a:r>
              <a:rPr b="1" lang="en" sz="900">
                <a:solidFill>
                  <a:srgbClr val="3D3D3D"/>
                </a:solidFill>
                <a:highlight>
                  <a:srgbClr val="FFFFFF"/>
                </a:highlight>
                <a:latin typeface="Poppins"/>
                <a:ea typeface="Poppins"/>
                <a:cs typeface="Poppins"/>
                <a:sym typeface="Poppins"/>
              </a:rPr>
              <a:t>program</a:t>
            </a:r>
            <a:endParaRPr>
              <a:solidFill>
                <a:srgbClr val="3D3D3D"/>
              </a:solidFill>
            </a:endParaRPr>
          </a:p>
        </p:txBody>
      </p:sp>
      <p:sp>
        <p:nvSpPr>
          <p:cNvPr id="653" name="Google Shape;653;p89"/>
          <p:cNvSpPr txBox="1"/>
          <p:nvPr/>
        </p:nvSpPr>
        <p:spPr>
          <a:xfrm>
            <a:off x="242125" y="3617350"/>
            <a:ext cx="1599600" cy="323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2700"/>
              </a:spcAft>
              <a:buNone/>
            </a:pPr>
            <a:r>
              <a:rPr b="1" lang="en" sz="900">
                <a:solidFill>
                  <a:srgbClr val="3D3D3D"/>
                </a:solidFill>
                <a:highlight>
                  <a:srgbClr val="FFFFFF"/>
                </a:highlight>
                <a:latin typeface="Poppins"/>
                <a:ea typeface="Poppins"/>
                <a:cs typeface="Poppins"/>
                <a:sym typeface="Poppins"/>
              </a:rPr>
              <a:t>Budget development</a:t>
            </a:r>
            <a:endParaRPr>
              <a:solidFill>
                <a:srgbClr val="3D3D3D"/>
              </a:solidFill>
            </a:endParaRPr>
          </a:p>
        </p:txBody>
      </p:sp>
      <p:sp>
        <p:nvSpPr>
          <p:cNvPr id="654" name="Google Shape;654;p89"/>
          <p:cNvSpPr txBox="1"/>
          <p:nvPr/>
        </p:nvSpPr>
        <p:spPr>
          <a:xfrm>
            <a:off x="242125" y="4150600"/>
            <a:ext cx="1599600" cy="3231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2700"/>
              </a:spcAft>
              <a:buNone/>
            </a:pPr>
            <a:r>
              <a:rPr b="1" lang="en" sz="900">
                <a:solidFill>
                  <a:srgbClr val="3D3D3D"/>
                </a:solidFill>
                <a:highlight>
                  <a:srgbClr val="FFFFFF"/>
                </a:highlight>
                <a:latin typeface="Poppins"/>
                <a:ea typeface="Poppins"/>
                <a:cs typeface="Poppins"/>
                <a:sym typeface="Poppins"/>
              </a:rPr>
              <a:t>Write grant report </a:t>
            </a:r>
            <a:endParaRPr>
              <a:solidFill>
                <a:srgbClr val="3D3D3D"/>
              </a:solidFill>
            </a:endParaRPr>
          </a:p>
        </p:txBody>
      </p:sp>
      <p:sp>
        <p:nvSpPr>
          <p:cNvPr id="655" name="Google Shape;655;p89"/>
          <p:cNvSpPr/>
          <p:nvPr/>
        </p:nvSpPr>
        <p:spPr>
          <a:xfrm>
            <a:off x="0" y="0"/>
            <a:ext cx="9220200" cy="1226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9"/>
          <p:cNvSpPr txBox="1"/>
          <p:nvPr/>
        </p:nvSpPr>
        <p:spPr>
          <a:xfrm>
            <a:off x="536225" y="498975"/>
            <a:ext cx="8125500" cy="4848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770"/>
              <a:buFont typeface="Arial"/>
              <a:buNone/>
            </a:pPr>
            <a:r>
              <a:rPr b="1" lang="en" sz="2700">
                <a:solidFill>
                  <a:schemeClr val="dk1"/>
                </a:solidFill>
                <a:latin typeface="Poppins"/>
                <a:ea typeface="Poppins"/>
                <a:cs typeface="Poppins"/>
                <a:sym typeface="Poppins"/>
              </a:rPr>
              <a:t>Tool: RACI Matrix to Establish Roles</a:t>
            </a:r>
            <a:endParaRPr b="1" sz="270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a:p>
            <a:pPr indent="0" lvl="0" marL="0" marR="0" rtl="0" algn="l">
              <a:lnSpc>
                <a:spcPct val="100000"/>
              </a:lnSpc>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p:txBody>
      </p:sp>
      <p:grpSp>
        <p:nvGrpSpPr>
          <p:cNvPr id="657" name="Google Shape;657;p89"/>
          <p:cNvGrpSpPr/>
          <p:nvPr/>
        </p:nvGrpSpPr>
        <p:grpSpPr>
          <a:xfrm>
            <a:off x="597673" y="321343"/>
            <a:ext cx="608430" cy="94500"/>
            <a:chOff x="1000298" y="301243"/>
            <a:chExt cx="608430" cy="94500"/>
          </a:xfrm>
        </p:grpSpPr>
        <p:sp>
          <p:nvSpPr>
            <p:cNvPr id="658" name="Google Shape;658;p89"/>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59" name="Google Shape;659;p89"/>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60" name="Google Shape;660;p89"/>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61" name="Google Shape;661;p89"/>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62" name="Google Shape;662;p89"/>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grpSp>
        <p:nvGrpSpPr>
          <p:cNvPr id="667" name="Google Shape;667;p90"/>
          <p:cNvGrpSpPr/>
          <p:nvPr/>
        </p:nvGrpSpPr>
        <p:grpSpPr>
          <a:xfrm>
            <a:off x="4267785" y="4918893"/>
            <a:ext cx="608430" cy="94500"/>
            <a:chOff x="1000298" y="301243"/>
            <a:chExt cx="608430" cy="94500"/>
          </a:xfrm>
        </p:grpSpPr>
        <p:sp>
          <p:nvSpPr>
            <p:cNvPr id="668" name="Google Shape;668;p90"/>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69" name="Google Shape;669;p90"/>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70" name="Google Shape;670;p90"/>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71" name="Google Shape;671;p90"/>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72" name="Google Shape;672;p90"/>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673" name="Google Shape;673;p90"/>
          <p:cNvSpPr txBox="1"/>
          <p:nvPr/>
        </p:nvSpPr>
        <p:spPr>
          <a:xfrm>
            <a:off x="273825" y="1168525"/>
            <a:ext cx="8712000" cy="2901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sz="1900">
              <a:solidFill>
                <a:srgbClr val="222222"/>
              </a:solidFill>
              <a:latin typeface="Montserrat"/>
              <a:ea typeface="Montserrat"/>
              <a:cs typeface="Montserrat"/>
              <a:sym typeface="Montserrat"/>
            </a:endParaRPr>
          </a:p>
          <a:p>
            <a:pPr indent="-349250" lvl="0" marL="457200" rtl="0" algn="l">
              <a:lnSpc>
                <a:spcPct val="150000"/>
              </a:lnSpc>
              <a:spcBef>
                <a:spcPts val="0"/>
              </a:spcBef>
              <a:spcAft>
                <a:spcPts val="0"/>
              </a:spcAft>
              <a:buClr>
                <a:srgbClr val="222222"/>
              </a:buClr>
              <a:buSzPts val="1900"/>
              <a:buFont typeface="Montserrat"/>
              <a:buChar char="●"/>
            </a:pPr>
            <a:r>
              <a:rPr lang="en" sz="1900" u="sng">
                <a:solidFill>
                  <a:schemeClr val="hlink"/>
                </a:solidFill>
                <a:latin typeface="Montserrat"/>
                <a:ea typeface="Montserrat"/>
                <a:cs typeface="Montserrat"/>
                <a:sym typeface="Montserrat"/>
                <a:hlinkClick r:id="rId3"/>
              </a:rPr>
              <a:t>SMV Report</a:t>
            </a:r>
            <a:endParaRPr sz="1900">
              <a:solidFill>
                <a:srgbClr val="222222"/>
              </a:solidFill>
              <a:latin typeface="Montserrat"/>
              <a:ea typeface="Montserrat"/>
              <a:cs typeface="Montserrat"/>
              <a:sym typeface="Montserrat"/>
            </a:endParaRPr>
          </a:p>
          <a:p>
            <a:pPr indent="-349250" lvl="0" marL="457200" rtl="0" algn="l">
              <a:lnSpc>
                <a:spcPct val="150000"/>
              </a:lnSpc>
              <a:spcBef>
                <a:spcPts val="0"/>
              </a:spcBef>
              <a:spcAft>
                <a:spcPts val="0"/>
              </a:spcAft>
              <a:buClr>
                <a:srgbClr val="222222"/>
              </a:buClr>
              <a:buSzPts val="1900"/>
              <a:buFont typeface="Montserrat"/>
              <a:buChar char="●"/>
            </a:pPr>
            <a:r>
              <a:rPr lang="en" sz="1900">
                <a:solidFill>
                  <a:srgbClr val="222222"/>
                </a:solidFill>
                <a:latin typeface="Montserrat"/>
                <a:ea typeface="Montserrat"/>
                <a:cs typeface="Montserrat"/>
                <a:sym typeface="Montserrat"/>
              </a:rPr>
              <a:t>Afterschool 21 </a:t>
            </a:r>
            <a:r>
              <a:rPr lang="en" sz="2100">
                <a:solidFill>
                  <a:srgbClr val="222222"/>
                </a:solidFill>
                <a:latin typeface="Montserrat"/>
                <a:ea typeface="Montserrat"/>
                <a:cs typeface="Montserrat"/>
                <a:sym typeface="Montserrat"/>
              </a:rPr>
              <a:t>trainings from June: </a:t>
            </a:r>
            <a:r>
              <a:rPr lang="en" sz="2100" u="sng">
                <a:solidFill>
                  <a:schemeClr val="accent5"/>
                </a:solidFill>
                <a:latin typeface="Montserrat"/>
                <a:ea typeface="Montserrat"/>
                <a:cs typeface="Montserrat"/>
                <a:sym typeface="Montserrat"/>
                <a:hlinkClick r:id="rId4">
                  <a:extLst>
                    <a:ext uri="{A12FA001-AC4F-418D-AE19-62706E023703}">
                      <ahyp:hlinkClr val="tx"/>
                    </a:ext>
                  </a:extLst>
                </a:hlinkClick>
              </a:rPr>
              <a:t>Part 1 </a:t>
            </a:r>
            <a:r>
              <a:rPr lang="en" sz="2100">
                <a:solidFill>
                  <a:srgbClr val="222222"/>
                </a:solidFill>
                <a:latin typeface="Montserrat"/>
                <a:ea typeface="Montserrat"/>
                <a:cs typeface="Montserrat"/>
                <a:sym typeface="Montserrat"/>
              </a:rPr>
              <a:t>and </a:t>
            </a:r>
            <a:r>
              <a:rPr lang="en" sz="2100" u="sng">
                <a:solidFill>
                  <a:schemeClr val="accent5"/>
                </a:solidFill>
                <a:latin typeface="Montserrat"/>
                <a:ea typeface="Montserrat"/>
                <a:cs typeface="Montserrat"/>
                <a:sym typeface="Montserrat"/>
                <a:hlinkClick r:id="rId5">
                  <a:extLst>
                    <a:ext uri="{A12FA001-AC4F-418D-AE19-62706E023703}">
                      <ahyp:hlinkClr val="tx"/>
                    </a:ext>
                  </a:extLst>
                </a:hlinkClick>
              </a:rPr>
              <a:t>Part 2</a:t>
            </a:r>
            <a:endParaRPr sz="1900">
              <a:solidFill>
                <a:srgbClr val="222222"/>
              </a:solidFill>
              <a:latin typeface="Montserrat"/>
              <a:ea typeface="Montserrat"/>
              <a:cs typeface="Montserrat"/>
              <a:sym typeface="Montserrat"/>
            </a:endParaRPr>
          </a:p>
          <a:p>
            <a:pPr indent="-349250" lvl="0" marL="457200" rtl="0" algn="l">
              <a:lnSpc>
                <a:spcPct val="150000"/>
              </a:lnSpc>
              <a:spcBef>
                <a:spcPts val="0"/>
              </a:spcBef>
              <a:spcAft>
                <a:spcPts val="0"/>
              </a:spcAft>
              <a:buClr>
                <a:srgbClr val="222222"/>
              </a:buClr>
              <a:buSzPts val="1900"/>
              <a:buFont typeface="Montserrat"/>
              <a:buChar char="●"/>
            </a:pPr>
            <a:r>
              <a:rPr lang="en" sz="1900" u="sng">
                <a:solidFill>
                  <a:schemeClr val="hlink"/>
                </a:solidFill>
                <a:latin typeface="Montserrat"/>
                <a:ea typeface="Montserrat"/>
                <a:cs typeface="Montserrat"/>
                <a:sym typeface="Montserrat"/>
                <a:hlinkClick r:id="rId6"/>
              </a:rPr>
              <a:t>Quality Self Assessment Tool</a:t>
            </a:r>
            <a:endParaRPr sz="1900">
              <a:solidFill>
                <a:srgbClr val="222222"/>
              </a:solidFill>
              <a:latin typeface="Montserrat"/>
              <a:ea typeface="Montserrat"/>
              <a:cs typeface="Montserrat"/>
              <a:sym typeface="Montserrat"/>
            </a:endParaRPr>
          </a:p>
          <a:p>
            <a:pPr indent="-349250" lvl="0" marL="457200" rtl="0" algn="l">
              <a:lnSpc>
                <a:spcPct val="150000"/>
              </a:lnSpc>
              <a:spcBef>
                <a:spcPts val="0"/>
              </a:spcBef>
              <a:spcAft>
                <a:spcPts val="0"/>
              </a:spcAft>
              <a:buClr>
                <a:srgbClr val="222222"/>
              </a:buClr>
              <a:buSzPts val="1900"/>
              <a:buFont typeface="Montserrat"/>
              <a:buChar char="●"/>
            </a:pPr>
            <a:r>
              <a:rPr lang="en" sz="1900" u="sng">
                <a:solidFill>
                  <a:schemeClr val="hlink"/>
                </a:solidFill>
                <a:latin typeface="Montserrat"/>
                <a:ea typeface="Montserrat"/>
                <a:cs typeface="Montserrat"/>
                <a:sym typeface="Montserrat"/>
                <a:hlinkClick r:id="rId7"/>
              </a:rPr>
              <a:t>Sample meeting agenda</a:t>
            </a:r>
            <a:endParaRPr sz="1900">
              <a:solidFill>
                <a:srgbClr val="222222"/>
              </a:solidFill>
              <a:latin typeface="Montserrat"/>
              <a:ea typeface="Montserrat"/>
              <a:cs typeface="Montserrat"/>
              <a:sym typeface="Montserrat"/>
            </a:endParaRPr>
          </a:p>
          <a:p>
            <a:pPr indent="0" lvl="0" marL="0" rtl="0" algn="ctr">
              <a:lnSpc>
                <a:spcPct val="150000"/>
              </a:lnSpc>
              <a:spcBef>
                <a:spcPts val="0"/>
              </a:spcBef>
              <a:spcAft>
                <a:spcPts val="0"/>
              </a:spcAft>
              <a:buNone/>
            </a:pPr>
            <a:r>
              <a:t/>
            </a:r>
            <a:endParaRPr b="1" sz="1000">
              <a:solidFill>
                <a:srgbClr val="222222"/>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highlight>
                <a:srgbClr val="FFFFFF"/>
              </a:highlight>
              <a:latin typeface="Montserrat"/>
              <a:ea typeface="Montserrat"/>
              <a:cs typeface="Montserrat"/>
              <a:sym typeface="Montserrat"/>
            </a:endParaRPr>
          </a:p>
        </p:txBody>
      </p:sp>
      <p:sp>
        <p:nvSpPr>
          <p:cNvPr id="674" name="Google Shape;674;p90"/>
          <p:cNvSpPr/>
          <p:nvPr/>
        </p:nvSpPr>
        <p:spPr>
          <a:xfrm>
            <a:off x="0" y="0"/>
            <a:ext cx="9220200" cy="1226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90"/>
          <p:cNvSpPr txBox="1"/>
          <p:nvPr/>
        </p:nvSpPr>
        <p:spPr>
          <a:xfrm>
            <a:off x="597675" y="498975"/>
            <a:ext cx="80643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lang="en" sz="2700">
                <a:latin typeface="Poppins"/>
                <a:ea typeface="Poppins"/>
                <a:cs typeface="Poppins"/>
                <a:sym typeface="Poppins"/>
              </a:rPr>
              <a:t>21CCLC Documentation Library</a:t>
            </a:r>
            <a:endParaRPr sz="2700">
              <a:solidFill>
                <a:srgbClr val="3F3F3F"/>
              </a:solidFill>
              <a:latin typeface="Poppins Black"/>
              <a:ea typeface="Poppins Black"/>
              <a:cs typeface="Poppins Black"/>
              <a:sym typeface="Poppins Black"/>
            </a:endParaRPr>
          </a:p>
        </p:txBody>
      </p:sp>
      <p:grpSp>
        <p:nvGrpSpPr>
          <p:cNvPr id="676" name="Google Shape;676;p90"/>
          <p:cNvGrpSpPr/>
          <p:nvPr/>
        </p:nvGrpSpPr>
        <p:grpSpPr>
          <a:xfrm>
            <a:off x="597673" y="321343"/>
            <a:ext cx="608430" cy="94500"/>
            <a:chOff x="1000298" y="301243"/>
            <a:chExt cx="608430" cy="94500"/>
          </a:xfrm>
        </p:grpSpPr>
        <p:sp>
          <p:nvSpPr>
            <p:cNvPr id="677" name="Google Shape;677;p90"/>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78" name="Google Shape;678;p90"/>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79" name="Google Shape;679;p90"/>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80" name="Google Shape;680;p90"/>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81" name="Google Shape;681;p90"/>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91"/>
          <p:cNvSpPr/>
          <p:nvPr/>
        </p:nvSpPr>
        <p:spPr>
          <a:xfrm>
            <a:off x="0" y="0"/>
            <a:ext cx="9144000" cy="12366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8" name="Google Shape;688;p91"/>
          <p:cNvGrpSpPr/>
          <p:nvPr/>
        </p:nvGrpSpPr>
        <p:grpSpPr>
          <a:xfrm>
            <a:off x="688663" y="212143"/>
            <a:ext cx="479985" cy="94500"/>
            <a:chOff x="4325119" y="1321093"/>
            <a:chExt cx="479985" cy="94500"/>
          </a:xfrm>
        </p:grpSpPr>
        <p:sp>
          <p:nvSpPr>
            <p:cNvPr id="689" name="Google Shape;689;p91"/>
            <p:cNvSpPr/>
            <p:nvPr/>
          </p:nvSpPr>
          <p:spPr>
            <a:xfrm>
              <a:off x="4325119" y="132109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90" name="Google Shape;690;p91"/>
            <p:cNvSpPr/>
            <p:nvPr/>
          </p:nvSpPr>
          <p:spPr>
            <a:xfrm>
              <a:off x="4453614" y="132109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91" name="Google Shape;691;p91"/>
            <p:cNvSpPr/>
            <p:nvPr/>
          </p:nvSpPr>
          <p:spPr>
            <a:xfrm>
              <a:off x="4582109" y="132109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692" name="Google Shape;692;p91"/>
            <p:cNvSpPr/>
            <p:nvPr/>
          </p:nvSpPr>
          <p:spPr>
            <a:xfrm>
              <a:off x="4710604" y="132109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693" name="Google Shape;693;p91"/>
          <p:cNvSpPr txBox="1"/>
          <p:nvPr/>
        </p:nvSpPr>
        <p:spPr>
          <a:xfrm>
            <a:off x="612420" y="415850"/>
            <a:ext cx="83676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dk1"/>
              </a:buClr>
              <a:buSzPts val="1100"/>
              <a:buFont typeface="Arial"/>
              <a:buNone/>
            </a:pPr>
            <a:r>
              <a:rPr b="1" lang="en" sz="3060">
                <a:latin typeface="Poppins"/>
                <a:ea typeface="Poppins"/>
                <a:cs typeface="Poppins"/>
                <a:sym typeface="Poppins"/>
              </a:rPr>
              <a:t>8 </a:t>
            </a:r>
            <a:r>
              <a:rPr b="1" lang="en" sz="3060">
                <a:latin typeface="Poppins"/>
                <a:ea typeface="Poppins"/>
                <a:cs typeface="Poppins"/>
                <a:sym typeface="Poppins"/>
              </a:rPr>
              <a:t>Collaborative Planning Strategies</a:t>
            </a:r>
            <a:endParaRPr b="1" sz="3060">
              <a:latin typeface="Poppins"/>
              <a:ea typeface="Poppins"/>
              <a:cs typeface="Poppins"/>
              <a:sym typeface="Poppins"/>
            </a:endParaRPr>
          </a:p>
        </p:txBody>
      </p:sp>
      <p:sp>
        <p:nvSpPr>
          <p:cNvPr id="694" name="Google Shape;694;p91"/>
          <p:cNvSpPr txBox="1"/>
          <p:nvPr/>
        </p:nvSpPr>
        <p:spPr>
          <a:xfrm>
            <a:off x="555525" y="1634800"/>
            <a:ext cx="8184300" cy="7035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Font typeface="Montserrat"/>
              <a:buAutoNum type="arabicPeriod"/>
            </a:pPr>
            <a:r>
              <a:rPr lang="en" sz="2000">
                <a:solidFill>
                  <a:schemeClr val="dk1"/>
                </a:solidFill>
                <a:latin typeface="Montserrat"/>
                <a:ea typeface="Montserrat"/>
                <a:cs typeface="Montserrat"/>
                <a:sym typeface="Montserrat"/>
              </a:rPr>
              <a:t>Co-create community agreements</a:t>
            </a:r>
            <a:endParaRPr sz="2000">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AutoNum type="arabicPeriod"/>
            </a:pPr>
            <a:r>
              <a:rPr lang="en" sz="2000">
                <a:solidFill>
                  <a:schemeClr val="dk1"/>
                </a:solidFill>
                <a:latin typeface="Montserrat"/>
                <a:ea typeface="Montserrat"/>
                <a:cs typeface="Montserrat"/>
                <a:sym typeface="Montserrat"/>
              </a:rPr>
              <a:t>Define goals and clarify expectations</a:t>
            </a:r>
            <a:endParaRPr sz="2000">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AutoNum type="arabicPeriod"/>
            </a:pPr>
            <a:r>
              <a:rPr lang="en" sz="2000">
                <a:solidFill>
                  <a:schemeClr val="dk1"/>
                </a:solidFill>
                <a:latin typeface="Montserrat"/>
                <a:ea typeface="Montserrat"/>
                <a:cs typeface="Montserrat"/>
                <a:sym typeface="Montserrat"/>
              </a:rPr>
              <a:t>Utilize planning tools like RACI </a:t>
            </a:r>
            <a:endParaRPr sz="2000">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AutoNum type="arabicPeriod"/>
            </a:pPr>
            <a:r>
              <a:rPr lang="en" sz="2000">
                <a:solidFill>
                  <a:schemeClr val="dk1"/>
                </a:solidFill>
                <a:latin typeface="Montserrat"/>
                <a:ea typeface="Montserrat"/>
                <a:cs typeface="Montserrat"/>
                <a:sym typeface="Montserrat"/>
              </a:rPr>
              <a:t>Establish a regular meeting schedule</a:t>
            </a:r>
            <a:endParaRPr sz="2000">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AutoNum type="arabicPeriod"/>
            </a:pPr>
            <a:r>
              <a:rPr lang="en" sz="2000">
                <a:solidFill>
                  <a:schemeClr val="dk1"/>
                </a:solidFill>
                <a:latin typeface="Montserrat"/>
                <a:ea typeface="Montserrat"/>
                <a:cs typeface="Montserrat"/>
                <a:sym typeface="Montserrat"/>
              </a:rPr>
              <a:t>Align your language</a:t>
            </a:r>
            <a:endParaRPr sz="2000">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AutoNum type="arabicPeriod"/>
            </a:pPr>
            <a:r>
              <a:rPr lang="en" sz="2000">
                <a:solidFill>
                  <a:schemeClr val="dk1"/>
                </a:solidFill>
                <a:latin typeface="Montserrat"/>
                <a:ea typeface="Montserrat"/>
                <a:cs typeface="Montserrat"/>
                <a:sym typeface="Montserrat"/>
              </a:rPr>
              <a:t>Debrief milestones</a:t>
            </a:r>
            <a:endParaRPr sz="2000">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AutoNum type="arabicPeriod"/>
            </a:pPr>
            <a:r>
              <a:rPr lang="en" sz="2000">
                <a:solidFill>
                  <a:schemeClr val="dk1"/>
                </a:solidFill>
                <a:latin typeface="Montserrat"/>
                <a:ea typeface="Montserrat"/>
                <a:cs typeface="Montserrat"/>
                <a:sym typeface="Montserrat"/>
              </a:rPr>
              <a:t>Celebrate successes</a:t>
            </a:r>
            <a:endParaRPr sz="2000">
              <a:solidFill>
                <a:schemeClr val="dk1"/>
              </a:solidFill>
              <a:latin typeface="Montserrat"/>
              <a:ea typeface="Montserrat"/>
              <a:cs typeface="Montserrat"/>
              <a:sym typeface="Montserrat"/>
            </a:endParaRPr>
          </a:p>
          <a:p>
            <a:pPr indent="-355600" lvl="0" marL="457200" rtl="0" algn="l">
              <a:lnSpc>
                <a:spcPct val="115000"/>
              </a:lnSpc>
              <a:spcBef>
                <a:spcPts val="0"/>
              </a:spcBef>
              <a:spcAft>
                <a:spcPts val="0"/>
              </a:spcAft>
              <a:buClr>
                <a:schemeClr val="dk1"/>
              </a:buClr>
              <a:buSzPts val="2000"/>
              <a:buFont typeface="Montserrat"/>
              <a:buAutoNum type="arabicPeriod"/>
            </a:pPr>
            <a:r>
              <a:rPr lang="en" sz="2000">
                <a:solidFill>
                  <a:schemeClr val="dk1"/>
                </a:solidFill>
                <a:latin typeface="Montserrat"/>
                <a:ea typeface="Montserrat"/>
                <a:cs typeface="Montserrat"/>
                <a:sym typeface="Montserrat"/>
              </a:rPr>
              <a:t>Invite formal and informal </a:t>
            </a:r>
            <a:r>
              <a:rPr lang="en" sz="2000">
                <a:solidFill>
                  <a:schemeClr val="dk1"/>
                </a:solidFill>
                <a:latin typeface="Montserrat"/>
                <a:ea typeface="Montserrat"/>
                <a:cs typeface="Montserrat"/>
                <a:sym typeface="Montserrat"/>
              </a:rPr>
              <a:t>feedback</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a:p>
            <a:pPr indent="0" lvl="0" marL="914400" rtl="0" algn="l">
              <a:lnSpc>
                <a:spcPct val="115000"/>
              </a:lnSpc>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695" name="Google Shape;695;p91"/>
          <p:cNvSpPr/>
          <p:nvPr/>
        </p:nvSpPr>
        <p:spPr>
          <a:xfrm>
            <a:off x="8980025" y="-92350"/>
            <a:ext cx="703500" cy="7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6" name="Google Shape;696;p91"/>
          <p:cNvPicPr preferRelativeResize="0"/>
          <p:nvPr/>
        </p:nvPicPr>
        <p:blipFill>
          <a:blip r:embed="rId3">
            <a:alphaModFix/>
          </a:blip>
          <a:stretch>
            <a:fillRect/>
          </a:stretch>
        </p:blipFill>
        <p:spPr>
          <a:xfrm rot="661862">
            <a:off x="6137726" y="2135600"/>
            <a:ext cx="2230079" cy="223009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2"/>
          <p:cNvSpPr/>
          <p:nvPr/>
        </p:nvSpPr>
        <p:spPr>
          <a:xfrm>
            <a:off x="0" y="0"/>
            <a:ext cx="5554200" cy="5143500"/>
          </a:xfrm>
          <a:prstGeom prst="rect">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p:txBody>
      </p:sp>
      <p:sp>
        <p:nvSpPr>
          <p:cNvPr id="702" name="Google Shape;702;p92"/>
          <p:cNvSpPr txBox="1"/>
          <p:nvPr/>
        </p:nvSpPr>
        <p:spPr>
          <a:xfrm>
            <a:off x="229600" y="440725"/>
            <a:ext cx="5731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chemeClr val="lt1"/>
                </a:solidFill>
                <a:latin typeface="Poppins"/>
                <a:ea typeface="Poppins"/>
                <a:cs typeface="Poppins"/>
                <a:sym typeface="Poppins"/>
              </a:rPr>
              <a:t>Turn &amp; Talk</a:t>
            </a:r>
            <a:endParaRPr b="1" sz="3300">
              <a:solidFill>
                <a:schemeClr val="lt1"/>
              </a:solidFill>
              <a:latin typeface="Poppins"/>
              <a:ea typeface="Poppins"/>
              <a:cs typeface="Poppins"/>
              <a:sym typeface="Poppins"/>
            </a:endParaRPr>
          </a:p>
        </p:txBody>
      </p:sp>
      <p:grpSp>
        <p:nvGrpSpPr>
          <p:cNvPr id="703" name="Google Shape;703;p92"/>
          <p:cNvGrpSpPr/>
          <p:nvPr/>
        </p:nvGrpSpPr>
        <p:grpSpPr>
          <a:xfrm>
            <a:off x="407960" y="1354468"/>
            <a:ext cx="608430" cy="94500"/>
            <a:chOff x="1000298" y="301243"/>
            <a:chExt cx="608430" cy="94500"/>
          </a:xfrm>
        </p:grpSpPr>
        <p:sp>
          <p:nvSpPr>
            <p:cNvPr id="704" name="Google Shape;704;p92"/>
            <p:cNvSpPr/>
            <p:nvPr/>
          </p:nvSpPr>
          <p:spPr>
            <a:xfrm>
              <a:off x="1257238"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05" name="Google Shape;705;p92"/>
            <p:cNvSpPr/>
            <p:nvPr/>
          </p:nvSpPr>
          <p:spPr>
            <a:xfrm>
              <a:off x="1385733"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06" name="Google Shape;706;p92"/>
            <p:cNvSpPr/>
            <p:nvPr/>
          </p:nvSpPr>
          <p:spPr>
            <a:xfrm>
              <a:off x="1514228"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07" name="Google Shape;707;p92"/>
            <p:cNvSpPr/>
            <p:nvPr/>
          </p:nvSpPr>
          <p:spPr>
            <a:xfrm>
              <a:off x="1128773"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08" name="Google Shape;708;p92"/>
            <p:cNvSpPr/>
            <p:nvPr/>
          </p:nvSpPr>
          <p:spPr>
            <a:xfrm>
              <a:off x="1000298"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709" name="Google Shape;709;p92"/>
          <p:cNvSpPr txBox="1"/>
          <p:nvPr/>
        </p:nvSpPr>
        <p:spPr>
          <a:xfrm>
            <a:off x="339050" y="1670025"/>
            <a:ext cx="5215200" cy="24705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chemeClr val="lt1"/>
              </a:buClr>
              <a:buSzPts val="2200"/>
              <a:buFont typeface="Poppins"/>
              <a:buChar char="●"/>
            </a:pPr>
            <a:r>
              <a:rPr b="1" lang="en" sz="2200">
                <a:solidFill>
                  <a:schemeClr val="lt1"/>
                </a:solidFill>
                <a:latin typeface="Poppins"/>
                <a:ea typeface="Poppins"/>
                <a:cs typeface="Poppins"/>
                <a:sym typeface="Poppins"/>
              </a:rPr>
              <a:t>Take 2 minutes to consider which program practice or resource you want to explore more</a:t>
            </a:r>
            <a:endParaRPr b="1" sz="22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b="1" sz="2200">
              <a:solidFill>
                <a:schemeClr val="lt1"/>
              </a:solidFill>
              <a:latin typeface="Poppins"/>
              <a:ea typeface="Poppins"/>
              <a:cs typeface="Poppins"/>
              <a:sym typeface="Poppins"/>
            </a:endParaRPr>
          </a:p>
          <a:p>
            <a:pPr indent="-368300" lvl="0" marL="457200" rtl="0" algn="l">
              <a:lnSpc>
                <a:spcPct val="115000"/>
              </a:lnSpc>
              <a:spcBef>
                <a:spcPts val="0"/>
              </a:spcBef>
              <a:spcAft>
                <a:spcPts val="0"/>
              </a:spcAft>
              <a:buClr>
                <a:schemeClr val="lt1"/>
              </a:buClr>
              <a:buSzPts val="2200"/>
              <a:buFont typeface="Poppins"/>
              <a:buChar char="●"/>
            </a:pPr>
            <a:r>
              <a:rPr b="1" lang="en" sz="2200">
                <a:solidFill>
                  <a:schemeClr val="lt1"/>
                </a:solidFill>
                <a:latin typeface="Poppins"/>
                <a:ea typeface="Poppins"/>
                <a:cs typeface="Poppins"/>
                <a:sym typeface="Poppins"/>
              </a:rPr>
              <a:t>Share ideas with your partner!</a:t>
            </a:r>
            <a:endParaRPr b="1" sz="2200">
              <a:solidFill>
                <a:schemeClr val="lt1"/>
              </a:solidFill>
              <a:latin typeface="Poppins"/>
              <a:ea typeface="Poppins"/>
              <a:cs typeface="Poppins"/>
              <a:sym typeface="Poppins"/>
            </a:endParaRPr>
          </a:p>
        </p:txBody>
      </p:sp>
      <p:pic>
        <p:nvPicPr>
          <p:cNvPr id="710" name="Google Shape;710;p92"/>
          <p:cNvPicPr preferRelativeResize="0"/>
          <p:nvPr/>
        </p:nvPicPr>
        <p:blipFill>
          <a:blip r:embed="rId3">
            <a:alphaModFix/>
          </a:blip>
          <a:stretch>
            <a:fillRect/>
          </a:stretch>
        </p:blipFill>
        <p:spPr>
          <a:xfrm>
            <a:off x="6100250" y="849975"/>
            <a:ext cx="2573600" cy="3443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93"/>
          <p:cNvSpPr/>
          <p:nvPr/>
        </p:nvSpPr>
        <p:spPr>
          <a:xfrm>
            <a:off x="0" y="0"/>
            <a:ext cx="9144000" cy="47703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p:txBody>
      </p:sp>
      <p:sp>
        <p:nvSpPr>
          <p:cNvPr id="716" name="Google Shape;716;p93"/>
          <p:cNvSpPr txBox="1"/>
          <p:nvPr/>
        </p:nvSpPr>
        <p:spPr>
          <a:xfrm>
            <a:off x="316425" y="1352000"/>
            <a:ext cx="8135700" cy="9294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1600"/>
              </a:spcAft>
              <a:buClr>
                <a:schemeClr val="dk1"/>
              </a:buClr>
              <a:buSzPts val="1100"/>
              <a:buFont typeface="Arial"/>
              <a:buNone/>
            </a:pPr>
            <a:r>
              <a:rPr b="1" lang="en" sz="4200">
                <a:solidFill>
                  <a:schemeClr val="dk2"/>
                </a:solidFill>
                <a:latin typeface="Poppins"/>
                <a:ea typeface="Poppins"/>
                <a:cs typeface="Poppins"/>
                <a:sym typeface="Poppins"/>
              </a:rPr>
              <a:t>Closing and Evaluation </a:t>
            </a:r>
            <a:endParaRPr b="1" sz="4200">
              <a:solidFill>
                <a:schemeClr val="dk2"/>
              </a:solidFill>
              <a:latin typeface="Poppins"/>
              <a:ea typeface="Poppins"/>
              <a:cs typeface="Poppins"/>
              <a:sym typeface="Poppins"/>
            </a:endParaRPr>
          </a:p>
        </p:txBody>
      </p:sp>
      <p:grpSp>
        <p:nvGrpSpPr>
          <p:cNvPr id="717" name="Google Shape;717;p93"/>
          <p:cNvGrpSpPr/>
          <p:nvPr/>
        </p:nvGrpSpPr>
        <p:grpSpPr>
          <a:xfrm>
            <a:off x="4267785" y="4918893"/>
            <a:ext cx="608430" cy="94500"/>
            <a:chOff x="1000298" y="301243"/>
            <a:chExt cx="608430" cy="94500"/>
          </a:xfrm>
        </p:grpSpPr>
        <p:sp>
          <p:nvSpPr>
            <p:cNvPr id="718" name="Google Shape;718;p93"/>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19" name="Google Shape;719;p93"/>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20" name="Google Shape;720;p93"/>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21" name="Google Shape;721;p93"/>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22" name="Google Shape;722;p93"/>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94"/>
          <p:cNvSpPr/>
          <p:nvPr/>
        </p:nvSpPr>
        <p:spPr>
          <a:xfrm>
            <a:off x="0" y="0"/>
            <a:ext cx="9220200" cy="1226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94"/>
          <p:cNvSpPr txBox="1"/>
          <p:nvPr/>
        </p:nvSpPr>
        <p:spPr>
          <a:xfrm>
            <a:off x="536225" y="415850"/>
            <a:ext cx="8125500" cy="4848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lang="en" sz="3000">
                <a:latin typeface="Poppins"/>
                <a:ea typeface="Poppins"/>
                <a:cs typeface="Poppins"/>
                <a:sym typeface="Poppins"/>
              </a:rPr>
              <a:t>Follow</a:t>
            </a:r>
            <a:r>
              <a:rPr b="1" lang="en" sz="3000">
                <a:latin typeface="Poppins"/>
                <a:ea typeface="Poppins"/>
                <a:cs typeface="Poppins"/>
                <a:sym typeface="Poppins"/>
              </a:rPr>
              <a:t> </a:t>
            </a:r>
            <a:r>
              <a:rPr b="1" lang="en" sz="3000">
                <a:latin typeface="Poppins"/>
                <a:ea typeface="Poppins"/>
                <a:cs typeface="Poppins"/>
                <a:sym typeface="Poppins"/>
              </a:rPr>
              <a:t>up</a:t>
            </a:r>
            <a:r>
              <a:rPr b="1" lang="en" sz="3000">
                <a:latin typeface="Poppins"/>
                <a:ea typeface="Poppins"/>
                <a:cs typeface="Poppins"/>
                <a:sym typeface="Poppins"/>
              </a:rPr>
              <a:t>!</a:t>
            </a:r>
            <a:endParaRPr sz="3000">
              <a:solidFill>
                <a:srgbClr val="3F3F3F"/>
              </a:solidFill>
              <a:latin typeface="Poppins Black"/>
              <a:ea typeface="Poppins Black"/>
              <a:cs typeface="Poppins Black"/>
              <a:sym typeface="Poppins Black"/>
            </a:endParaRPr>
          </a:p>
        </p:txBody>
      </p:sp>
      <p:grpSp>
        <p:nvGrpSpPr>
          <p:cNvPr id="729" name="Google Shape;729;p94"/>
          <p:cNvGrpSpPr/>
          <p:nvPr/>
        </p:nvGrpSpPr>
        <p:grpSpPr>
          <a:xfrm>
            <a:off x="597673" y="321343"/>
            <a:ext cx="608430" cy="94500"/>
            <a:chOff x="1000298" y="301243"/>
            <a:chExt cx="608430" cy="94500"/>
          </a:xfrm>
        </p:grpSpPr>
        <p:sp>
          <p:nvSpPr>
            <p:cNvPr id="730" name="Google Shape;730;p94"/>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31" name="Google Shape;731;p94"/>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32" name="Google Shape;732;p94"/>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33" name="Google Shape;733;p94"/>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34" name="Google Shape;734;p94"/>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735" name="Google Shape;735;p94"/>
          <p:cNvSpPr txBox="1"/>
          <p:nvPr/>
        </p:nvSpPr>
        <p:spPr>
          <a:xfrm>
            <a:off x="536225" y="1501725"/>
            <a:ext cx="40149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latin typeface="Montserrat"/>
                <a:ea typeface="Montserrat"/>
                <a:cs typeface="Montserrat"/>
                <a:sym typeface="Montserrat"/>
              </a:rPr>
              <a:t>Keep an eye out for these slides and a friendly reminder to try out what you learned!</a:t>
            </a:r>
            <a:endParaRPr sz="3000">
              <a:latin typeface="Montserrat"/>
              <a:ea typeface="Montserrat"/>
              <a:cs typeface="Montserrat"/>
              <a:sym typeface="Montserrat"/>
            </a:endParaRPr>
          </a:p>
        </p:txBody>
      </p:sp>
      <p:pic>
        <p:nvPicPr>
          <p:cNvPr id="736" name="Google Shape;736;p94"/>
          <p:cNvPicPr preferRelativeResize="0"/>
          <p:nvPr/>
        </p:nvPicPr>
        <p:blipFill>
          <a:blip r:embed="rId3">
            <a:alphaModFix/>
          </a:blip>
          <a:stretch>
            <a:fillRect/>
          </a:stretch>
        </p:blipFill>
        <p:spPr>
          <a:xfrm>
            <a:off x="5039525" y="1357700"/>
            <a:ext cx="3359750" cy="33597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95"/>
          <p:cNvSpPr/>
          <p:nvPr/>
        </p:nvSpPr>
        <p:spPr>
          <a:xfrm>
            <a:off x="0" y="0"/>
            <a:ext cx="5790900" cy="5143500"/>
          </a:xfrm>
          <a:prstGeom prst="rect">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p:txBody>
      </p:sp>
      <p:sp>
        <p:nvSpPr>
          <p:cNvPr id="742" name="Google Shape;742;p95"/>
          <p:cNvSpPr txBox="1"/>
          <p:nvPr/>
        </p:nvSpPr>
        <p:spPr>
          <a:xfrm>
            <a:off x="636475" y="849275"/>
            <a:ext cx="57312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300">
                <a:solidFill>
                  <a:schemeClr val="lt1"/>
                </a:solidFill>
                <a:latin typeface="Poppins"/>
                <a:ea typeface="Poppins"/>
                <a:cs typeface="Poppins"/>
                <a:sym typeface="Poppins"/>
              </a:rPr>
              <a:t>Looking Ahead</a:t>
            </a:r>
            <a:endParaRPr b="1" sz="3300">
              <a:solidFill>
                <a:schemeClr val="lt1"/>
              </a:solidFill>
              <a:latin typeface="Poppins"/>
              <a:ea typeface="Poppins"/>
              <a:cs typeface="Poppins"/>
              <a:sym typeface="Poppins"/>
            </a:endParaRPr>
          </a:p>
        </p:txBody>
      </p:sp>
      <p:grpSp>
        <p:nvGrpSpPr>
          <p:cNvPr id="743" name="Google Shape;743;p95"/>
          <p:cNvGrpSpPr/>
          <p:nvPr/>
        </p:nvGrpSpPr>
        <p:grpSpPr>
          <a:xfrm>
            <a:off x="738635" y="1763018"/>
            <a:ext cx="608430" cy="94500"/>
            <a:chOff x="1000298" y="301243"/>
            <a:chExt cx="608430" cy="94500"/>
          </a:xfrm>
        </p:grpSpPr>
        <p:sp>
          <p:nvSpPr>
            <p:cNvPr id="744" name="Google Shape;744;p95"/>
            <p:cNvSpPr/>
            <p:nvPr/>
          </p:nvSpPr>
          <p:spPr>
            <a:xfrm>
              <a:off x="1257238"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45" name="Google Shape;745;p95"/>
            <p:cNvSpPr/>
            <p:nvPr/>
          </p:nvSpPr>
          <p:spPr>
            <a:xfrm>
              <a:off x="1385733"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46" name="Google Shape;746;p95"/>
            <p:cNvSpPr/>
            <p:nvPr/>
          </p:nvSpPr>
          <p:spPr>
            <a:xfrm>
              <a:off x="1514228"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47" name="Google Shape;747;p95"/>
            <p:cNvSpPr/>
            <p:nvPr/>
          </p:nvSpPr>
          <p:spPr>
            <a:xfrm>
              <a:off x="1128773"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748" name="Google Shape;748;p95"/>
            <p:cNvSpPr/>
            <p:nvPr/>
          </p:nvSpPr>
          <p:spPr>
            <a:xfrm>
              <a:off x="1000298" y="301243"/>
              <a:ext cx="94500" cy="94500"/>
            </a:xfrm>
            <a:prstGeom prst="ellipse">
              <a:avLst/>
            </a:prstGeom>
            <a:solidFill>
              <a:srgbClr val="E5EBF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749" name="Google Shape;749;p95"/>
          <p:cNvSpPr txBox="1"/>
          <p:nvPr/>
        </p:nvSpPr>
        <p:spPr>
          <a:xfrm>
            <a:off x="669725" y="2078575"/>
            <a:ext cx="4716300" cy="314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400">
                <a:solidFill>
                  <a:schemeClr val="lt1"/>
                </a:solidFill>
                <a:latin typeface="Poppins"/>
                <a:ea typeface="Poppins"/>
                <a:cs typeface="Poppins"/>
                <a:sym typeface="Poppins"/>
              </a:rPr>
              <a:t>Which practice, strategy, or resource would you like to try?</a:t>
            </a:r>
            <a:endParaRPr b="1" sz="2400">
              <a:solidFill>
                <a:schemeClr val="lt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t/>
            </a:r>
            <a:endParaRPr b="1" sz="2400">
              <a:solidFill>
                <a:schemeClr val="lt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b="1" lang="en" sz="2400">
                <a:solidFill>
                  <a:schemeClr val="lt1"/>
                </a:solidFill>
                <a:latin typeface="Poppins"/>
                <a:ea typeface="Poppins"/>
                <a:cs typeface="Poppins"/>
                <a:sym typeface="Poppins"/>
              </a:rPr>
              <a:t>With whom do you want to share these ideas?</a:t>
            </a:r>
            <a:endParaRPr b="1" sz="2400">
              <a:solidFill>
                <a:schemeClr val="lt1"/>
              </a:solidFill>
              <a:latin typeface="Poppins"/>
              <a:ea typeface="Poppins"/>
              <a:cs typeface="Poppins"/>
              <a:sym typeface="Poppins"/>
            </a:endParaRPr>
          </a:p>
          <a:p>
            <a:pPr indent="0" lvl="0" marL="0" rtl="0" algn="l">
              <a:lnSpc>
                <a:spcPct val="115000"/>
              </a:lnSpc>
              <a:spcBef>
                <a:spcPts val="0"/>
              </a:spcBef>
              <a:spcAft>
                <a:spcPts val="0"/>
              </a:spcAft>
              <a:buNone/>
            </a:pPr>
            <a:r>
              <a:t/>
            </a:r>
            <a:endParaRPr b="1" sz="2700">
              <a:solidFill>
                <a:schemeClr val="lt1"/>
              </a:solidFill>
              <a:latin typeface="Poppins"/>
              <a:ea typeface="Poppins"/>
              <a:cs typeface="Poppins"/>
              <a:sym typeface="Poppins"/>
            </a:endParaRPr>
          </a:p>
        </p:txBody>
      </p:sp>
      <p:pic>
        <p:nvPicPr>
          <p:cNvPr id="750" name="Google Shape;750;p95"/>
          <p:cNvPicPr preferRelativeResize="0"/>
          <p:nvPr/>
        </p:nvPicPr>
        <p:blipFill rotWithShape="1">
          <a:blip r:embed="rId3">
            <a:alphaModFix/>
          </a:blip>
          <a:srcRect b="8349" l="0" r="0" t="0"/>
          <a:stretch/>
        </p:blipFill>
        <p:spPr>
          <a:xfrm>
            <a:off x="6109975" y="1026788"/>
            <a:ext cx="2678525" cy="2989525"/>
          </a:xfrm>
          <a:prstGeom prst="rect">
            <a:avLst/>
          </a:prstGeom>
          <a:noFill/>
          <a:ln>
            <a:noFill/>
          </a:ln>
          <a:effectLst>
            <a:outerShdw blurRad="228600" rotWithShape="0" algn="bl" dir="2580000" dist="22860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6"/>
          <p:cNvSpPr/>
          <p:nvPr/>
        </p:nvSpPr>
        <p:spPr>
          <a:xfrm>
            <a:off x="0" y="0"/>
            <a:ext cx="9144000" cy="51435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Raleway"/>
              <a:ea typeface="Raleway"/>
              <a:cs typeface="Raleway"/>
              <a:sym typeface="Raleway"/>
            </a:endParaRPr>
          </a:p>
        </p:txBody>
      </p:sp>
      <p:sp>
        <p:nvSpPr>
          <p:cNvPr id="756" name="Google Shape;756;p96"/>
          <p:cNvSpPr/>
          <p:nvPr/>
        </p:nvSpPr>
        <p:spPr>
          <a:xfrm>
            <a:off x="-280350" y="3655450"/>
            <a:ext cx="5952300" cy="992100"/>
          </a:xfrm>
          <a:prstGeom prst="roundRect">
            <a:avLst>
              <a:gd fmla="val 16667" name="adj"/>
            </a:avLst>
          </a:prstGeom>
          <a:solidFill>
            <a:srgbClr val="03A6A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7" name="Google Shape;757;p96"/>
          <p:cNvSpPr txBox="1"/>
          <p:nvPr/>
        </p:nvSpPr>
        <p:spPr>
          <a:xfrm>
            <a:off x="316250" y="370050"/>
            <a:ext cx="6143400" cy="15708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770"/>
              <a:buFont typeface="Arial"/>
              <a:buNone/>
            </a:pPr>
            <a:r>
              <a:rPr lang="en" sz="2800">
                <a:solidFill>
                  <a:schemeClr val="dk2"/>
                </a:solidFill>
                <a:latin typeface="Poppins"/>
                <a:ea typeface="Poppins"/>
                <a:cs typeface="Poppins"/>
                <a:sym typeface="Poppins"/>
              </a:rPr>
              <a:t>Looking for even more </a:t>
            </a:r>
            <a:br>
              <a:rPr lang="en" sz="2800">
                <a:solidFill>
                  <a:schemeClr val="dk2"/>
                </a:solidFill>
                <a:latin typeface="Poppins"/>
                <a:ea typeface="Poppins"/>
                <a:cs typeface="Poppins"/>
                <a:sym typeface="Poppins"/>
              </a:rPr>
            </a:br>
            <a:r>
              <a:rPr b="1" lang="en" sz="2800">
                <a:solidFill>
                  <a:schemeClr val="dk2"/>
                </a:solidFill>
                <a:latin typeface="Poppins"/>
                <a:ea typeface="Poppins"/>
                <a:cs typeface="Poppins"/>
                <a:sym typeface="Poppins"/>
              </a:rPr>
              <a:t>fun facts</a:t>
            </a:r>
            <a:r>
              <a:rPr lang="en" sz="2800">
                <a:solidFill>
                  <a:schemeClr val="dk2"/>
                </a:solidFill>
                <a:latin typeface="Poppins"/>
                <a:ea typeface="Poppins"/>
                <a:cs typeface="Poppins"/>
                <a:sym typeface="Poppins"/>
              </a:rPr>
              <a:t>, </a:t>
            </a:r>
            <a:r>
              <a:rPr b="1" lang="en" sz="2800">
                <a:solidFill>
                  <a:schemeClr val="dk2"/>
                </a:solidFill>
                <a:latin typeface="Poppins"/>
                <a:ea typeface="Poppins"/>
                <a:cs typeface="Poppins"/>
                <a:sym typeface="Poppins"/>
              </a:rPr>
              <a:t>videos</a:t>
            </a:r>
            <a:r>
              <a:rPr lang="en" sz="2800">
                <a:solidFill>
                  <a:schemeClr val="dk2"/>
                </a:solidFill>
                <a:latin typeface="Poppins"/>
                <a:ea typeface="Poppins"/>
                <a:cs typeface="Poppins"/>
                <a:sym typeface="Poppins"/>
              </a:rPr>
              <a:t>, </a:t>
            </a:r>
            <a:r>
              <a:rPr b="1" lang="en" sz="2800">
                <a:solidFill>
                  <a:schemeClr val="dk2"/>
                </a:solidFill>
                <a:latin typeface="Poppins"/>
                <a:ea typeface="Poppins"/>
                <a:cs typeface="Poppins"/>
                <a:sym typeface="Poppins"/>
              </a:rPr>
              <a:t>inspirational quotes</a:t>
            </a:r>
            <a:r>
              <a:rPr lang="en" sz="2800">
                <a:solidFill>
                  <a:schemeClr val="dk2"/>
                </a:solidFill>
                <a:latin typeface="Poppins"/>
                <a:ea typeface="Poppins"/>
                <a:cs typeface="Poppins"/>
                <a:sym typeface="Poppins"/>
              </a:rPr>
              <a:t> and </a:t>
            </a:r>
            <a:r>
              <a:rPr b="1" lang="en" sz="2800">
                <a:solidFill>
                  <a:schemeClr val="dk2"/>
                </a:solidFill>
                <a:latin typeface="Poppins"/>
                <a:ea typeface="Poppins"/>
                <a:cs typeface="Poppins"/>
                <a:sym typeface="Poppins"/>
              </a:rPr>
              <a:t>good vibes</a:t>
            </a:r>
            <a:r>
              <a:rPr lang="en" sz="2800">
                <a:solidFill>
                  <a:schemeClr val="dk2"/>
                </a:solidFill>
                <a:latin typeface="Poppins"/>
                <a:ea typeface="Poppins"/>
                <a:cs typeface="Poppins"/>
                <a:sym typeface="Poppins"/>
              </a:rPr>
              <a:t>?</a:t>
            </a:r>
            <a:r>
              <a:rPr b="1" lang="en" sz="2800">
                <a:solidFill>
                  <a:schemeClr val="dk2"/>
                </a:solidFill>
                <a:latin typeface="Poppins"/>
                <a:ea typeface="Poppins"/>
                <a:cs typeface="Poppins"/>
                <a:sym typeface="Poppins"/>
              </a:rPr>
              <a:t> </a:t>
            </a:r>
            <a:br>
              <a:rPr b="1" lang="en" sz="3100">
                <a:solidFill>
                  <a:schemeClr val="dk2"/>
                </a:solidFill>
                <a:latin typeface="Poppins"/>
                <a:ea typeface="Poppins"/>
                <a:cs typeface="Poppins"/>
                <a:sym typeface="Poppins"/>
              </a:rPr>
            </a:br>
            <a:endParaRPr b="1" sz="3600">
              <a:solidFill>
                <a:schemeClr val="dk2"/>
              </a:solidFill>
              <a:latin typeface="Poppins"/>
              <a:ea typeface="Poppins"/>
              <a:cs typeface="Poppins"/>
              <a:sym typeface="Poppins"/>
            </a:endParaRPr>
          </a:p>
          <a:p>
            <a:pPr indent="0" lvl="0" marL="0" rtl="0" algn="l">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a:p>
            <a:pPr indent="0" lvl="0" marL="0" marR="0" rtl="0" algn="l">
              <a:lnSpc>
                <a:spcPct val="100000"/>
              </a:lnSpc>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p:txBody>
      </p:sp>
      <p:grpSp>
        <p:nvGrpSpPr>
          <p:cNvPr id="758" name="Google Shape;758;p96"/>
          <p:cNvGrpSpPr/>
          <p:nvPr/>
        </p:nvGrpSpPr>
        <p:grpSpPr>
          <a:xfrm>
            <a:off x="6459701" y="97825"/>
            <a:ext cx="2480102" cy="5143500"/>
            <a:chOff x="6459701" y="97825"/>
            <a:chExt cx="2480102" cy="5143500"/>
          </a:xfrm>
        </p:grpSpPr>
        <p:pic>
          <p:nvPicPr>
            <p:cNvPr id="759" name="Google Shape;759;p96"/>
            <p:cNvPicPr preferRelativeResize="0"/>
            <p:nvPr/>
          </p:nvPicPr>
          <p:blipFill rotWithShape="1">
            <a:blip r:embed="rId3">
              <a:alphaModFix/>
            </a:blip>
            <a:srcRect b="0" l="56918" r="15958" t="0"/>
            <a:stretch/>
          </p:blipFill>
          <p:spPr>
            <a:xfrm>
              <a:off x="6459701" y="97825"/>
              <a:ext cx="2480102" cy="5143500"/>
            </a:xfrm>
            <a:prstGeom prst="rect">
              <a:avLst/>
            </a:prstGeom>
            <a:noFill/>
            <a:ln>
              <a:noFill/>
            </a:ln>
          </p:spPr>
        </p:pic>
        <p:sp>
          <p:nvSpPr>
            <p:cNvPr id="760" name="Google Shape;760;p96"/>
            <p:cNvSpPr txBox="1"/>
            <p:nvPr/>
          </p:nvSpPr>
          <p:spPr>
            <a:xfrm>
              <a:off x="7211304" y="774943"/>
              <a:ext cx="1152300" cy="6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chemeClr val="dk1"/>
                  </a:solidFill>
                </a:rPr>
                <a:t>changeuplearning</a:t>
              </a:r>
              <a:endParaRPr b="1" sz="100">
                <a:solidFill>
                  <a:schemeClr val="dk1"/>
                </a:solidFill>
              </a:endParaRPr>
            </a:p>
          </p:txBody>
        </p:sp>
      </p:grpSp>
      <p:pic>
        <p:nvPicPr>
          <p:cNvPr id="761" name="Google Shape;761;p96"/>
          <p:cNvPicPr preferRelativeResize="0"/>
          <p:nvPr/>
        </p:nvPicPr>
        <p:blipFill rotWithShape="1">
          <a:blip r:embed="rId3">
            <a:alphaModFix/>
          </a:blip>
          <a:srcRect b="22264" l="17861" r="63153" t="46643"/>
          <a:stretch/>
        </p:blipFill>
        <p:spPr>
          <a:xfrm>
            <a:off x="447900" y="3826375"/>
            <a:ext cx="705902" cy="650249"/>
          </a:xfrm>
          <a:prstGeom prst="rect">
            <a:avLst/>
          </a:prstGeom>
          <a:noFill/>
          <a:ln>
            <a:noFill/>
          </a:ln>
        </p:spPr>
      </p:pic>
      <p:sp>
        <p:nvSpPr>
          <p:cNvPr id="762" name="Google Shape;762;p96"/>
          <p:cNvSpPr txBox="1"/>
          <p:nvPr/>
        </p:nvSpPr>
        <p:spPr>
          <a:xfrm>
            <a:off x="1120000" y="3826300"/>
            <a:ext cx="3969000" cy="65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700">
                <a:solidFill>
                  <a:schemeClr val="lt1"/>
                </a:solidFill>
                <a:latin typeface="Poppins"/>
                <a:ea typeface="Poppins"/>
                <a:cs typeface="Poppins"/>
                <a:sym typeface="Poppins"/>
              </a:rPr>
              <a:t>@changeuplearning</a:t>
            </a:r>
            <a:endParaRPr b="1" sz="2700">
              <a:solidFill>
                <a:schemeClr val="lt1"/>
              </a:solidFill>
              <a:latin typeface="Poppins"/>
              <a:ea typeface="Poppins"/>
              <a:cs typeface="Poppins"/>
              <a:sym typeface="Poppins"/>
            </a:endParaRPr>
          </a:p>
          <a:p>
            <a:pPr indent="0" lvl="0" marL="0" rtl="0" algn="l">
              <a:spcBef>
                <a:spcPts val="0"/>
              </a:spcBef>
              <a:spcAft>
                <a:spcPts val="0"/>
              </a:spcAft>
              <a:buNone/>
            </a:pPr>
            <a:r>
              <a:t/>
            </a:r>
            <a:endParaRPr sz="1800">
              <a:solidFill>
                <a:schemeClr val="dk2"/>
              </a:solidFill>
            </a:endParaRPr>
          </a:p>
        </p:txBody>
      </p:sp>
      <p:sp>
        <p:nvSpPr>
          <p:cNvPr id="763" name="Google Shape;763;p96"/>
          <p:cNvSpPr txBox="1"/>
          <p:nvPr/>
        </p:nvSpPr>
        <p:spPr>
          <a:xfrm>
            <a:off x="316250" y="1984075"/>
            <a:ext cx="4449900" cy="147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770"/>
              <a:buFont typeface="Arial"/>
              <a:buNone/>
            </a:pPr>
            <a:r>
              <a:rPr b="1" lang="en" sz="3900">
                <a:solidFill>
                  <a:schemeClr val="dk2"/>
                </a:solidFill>
                <a:latin typeface="Poppins"/>
                <a:ea typeface="Poppins"/>
                <a:cs typeface="Poppins"/>
                <a:sym typeface="Poppins"/>
              </a:rPr>
              <a:t>Follow us on the ‘Gram!</a:t>
            </a:r>
            <a:endParaRPr sz="1300">
              <a:solidFill>
                <a:schemeClr val="dk2"/>
              </a:solidFill>
            </a:endParaRPr>
          </a:p>
        </p:txBody>
      </p:sp>
      <p:pic>
        <p:nvPicPr>
          <p:cNvPr id="764" name="Google Shape;764;p96"/>
          <p:cNvPicPr preferRelativeResize="0"/>
          <p:nvPr/>
        </p:nvPicPr>
        <p:blipFill rotWithShape="1">
          <a:blip r:embed="rId4">
            <a:alphaModFix/>
          </a:blip>
          <a:srcRect b="0" l="514" r="524" t="0"/>
          <a:stretch/>
        </p:blipFill>
        <p:spPr>
          <a:xfrm>
            <a:off x="5207601" y="3794850"/>
            <a:ext cx="705900" cy="713290"/>
          </a:xfrm>
          <a:prstGeom prst="rect">
            <a:avLst/>
          </a:prstGeom>
          <a:noFill/>
          <a:ln>
            <a:noFill/>
          </a:ln>
        </p:spPr>
      </p:pic>
      <p:grpSp>
        <p:nvGrpSpPr>
          <p:cNvPr id="765" name="Google Shape;765;p96"/>
          <p:cNvGrpSpPr/>
          <p:nvPr/>
        </p:nvGrpSpPr>
        <p:grpSpPr>
          <a:xfrm>
            <a:off x="5431589" y="3234156"/>
            <a:ext cx="444609" cy="605134"/>
            <a:chOff x="5431589" y="3081756"/>
            <a:chExt cx="444609" cy="605134"/>
          </a:xfrm>
        </p:grpSpPr>
        <p:sp>
          <p:nvSpPr>
            <p:cNvPr id="766" name="Google Shape;766;p96"/>
            <p:cNvSpPr/>
            <p:nvPr/>
          </p:nvSpPr>
          <p:spPr>
            <a:xfrm rot="1676928">
              <a:off x="5557402" y="3093174"/>
              <a:ext cx="193632" cy="582297"/>
            </a:xfrm>
            <a:custGeom>
              <a:rect b="b" l="l" r="r" t="t"/>
              <a:pathLst>
                <a:path extrusionOk="0" h="23291" w="7745">
                  <a:moveTo>
                    <a:pt x="7059" y="0"/>
                  </a:moveTo>
                  <a:cubicBezTo>
                    <a:pt x="3087" y="1985"/>
                    <a:pt x="-1398" y="7674"/>
                    <a:pt x="589" y="11645"/>
                  </a:cubicBezTo>
                  <a:cubicBezTo>
                    <a:pt x="1636" y="13738"/>
                    <a:pt x="6192" y="14887"/>
                    <a:pt x="7490" y="12939"/>
                  </a:cubicBezTo>
                  <a:cubicBezTo>
                    <a:pt x="8511" y="11407"/>
                    <a:pt x="4480" y="8188"/>
                    <a:pt x="3177" y="9489"/>
                  </a:cubicBezTo>
                  <a:cubicBezTo>
                    <a:pt x="-78" y="12740"/>
                    <a:pt x="1121" y="19175"/>
                    <a:pt x="3177" y="23291"/>
                  </a:cubicBezTo>
                </a:path>
              </a:pathLst>
            </a:custGeom>
            <a:noFill/>
            <a:ln cap="flat" cmpd="sng" w="38100">
              <a:solidFill>
                <a:schemeClr val="dk1"/>
              </a:solidFill>
              <a:prstDash val="solid"/>
              <a:round/>
              <a:headEnd len="med" w="med" type="none"/>
              <a:tailEnd len="med" w="med" type="none"/>
            </a:ln>
          </p:spPr>
        </p:sp>
        <p:sp>
          <p:nvSpPr>
            <p:cNvPr id="767" name="Google Shape;767;p96"/>
            <p:cNvSpPr/>
            <p:nvPr/>
          </p:nvSpPr>
          <p:spPr>
            <a:xfrm rot="-9936384">
              <a:off x="5445292" y="3534078"/>
              <a:ext cx="139994" cy="127625"/>
            </a:xfrm>
            <a:prstGeom prst="triangle">
              <a:avLst>
                <a:gd fmla="val 50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768" name="Google Shape;768;p96"/>
          <p:cNvSpPr txBox="1"/>
          <p:nvPr/>
        </p:nvSpPr>
        <p:spPr>
          <a:xfrm>
            <a:off x="5347650" y="3019250"/>
            <a:ext cx="873300" cy="25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Poppins"/>
                <a:ea typeface="Poppins"/>
                <a:cs typeface="Poppins"/>
                <a:sym typeface="Poppins"/>
              </a:rPr>
              <a:t>Scan me!</a:t>
            </a:r>
            <a:endParaRPr b="1" sz="900">
              <a:solidFill>
                <a:schemeClr val="dk1"/>
              </a:solidFill>
              <a:latin typeface="Poppins"/>
              <a:ea typeface="Poppins"/>
              <a:cs typeface="Poppins"/>
              <a:sym typeface="Poppi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7"/>
          <p:cNvSpPr/>
          <p:nvPr/>
        </p:nvSpPr>
        <p:spPr>
          <a:xfrm>
            <a:off x="2068950" y="233550"/>
            <a:ext cx="5006100" cy="803400"/>
          </a:xfrm>
          <a:prstGeom prst="ellipseRibbon2">
            <a:avLst>
              <a:gd fmla="val 25000" name="adj1"/>
              <a:gd fmla="val 50000" name="adj2"/>
              <a:gd fmla="val 12500" name="adj3"/>
            </a:avLst>
          </a:prstGeom>
          <a:solidFill>
            <a:srgbClr val="FFD966"/>
          </a:solidFill>
          <a:ln cap="flat" cmpd="sng" w="1905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97"/>
          <p:cNvSpPr txBox="1"/>
          <p:nvPr>
            <p:ph type="title"/>
          </p:nvPr>
        </p:nvSpPr>
        <p:spPr>
          <a:xfrm>
            <a:off x="311700" y="233543"/>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rgbClr val="000000"/>
                </a:solidFill>
                <a:latin typeface="Poppins"/>
                <a:ea typeface="Poppins"/>
                <a:cs typeface="Poppins"/>
                <a:sym typeface="Poppins"/>
              </a:rPr>
              <a:t>Thank you!</a:t>
            </a:r>
            <a:endParaRPr b="1">
              <a:solidFill>
                <a:srgbClr val="000000"/>
              </a:solidFill>
              <a:latin typeface="Poppins"/>
              <a:ea typeface="Poppins"/>
              <a:cs typeface="Poppins"/>
              <a:sym typeface="Poppins"/>
            </a:endParaRPr>
          </a:p>
        </p:txBody>
      </p:sp>
      <p:sp>
        <p:nvSpPr>
          <p:cNvPr id="775" name="Google Shape;775;p97"/>
          <p:cNvSpPr txBox="1"/>
          <p:nvPr>
            <p:ph idx="1" type="body"/>
          </p:nvPr>
        </p:nvSpPr>
        <p:spPr>
          <a:xfrm>
            <a:off x="311700" y="1293148"/>
            <a:ext cx="8520600" cy="572700"/>
          </a:xfrm>
          <a:prstGeom prst="rect">
            <a:avLst/>
          </a:prstGeom>
          <a:solidFill>
            <a:srgbClr val="9FEAEA"/>
          </a:solidFill>
        </p:spPr>
        <p:txBody>
          <a:bodyPr anchorCtr="0" anchor="t" bIns="91425" lIns="91425" spcFirstLastPara="1" rIns="91425" wrap="square" tIns="91425">
            <a:normAutofit/>
          </a:bodyPr>
          <a:lstStyle/>
          <a:p>
            <a:pPr indent="0" lvl="0" marL="0" rtl="0" algn="ctr">
              <a:spcBef>
                <a:spcPts val="0"/>
              </a:spcBef>
              <a:spcAft>
                <a:spcPts val="1200"/>
              </a:spcAft>
              <a:buNone/>
            </a:pPr>
            <a:r>
              <a:rPr b="1" lang="en" sz="2550">
                <a:solidFill>
                  <a:schemeClr val="dk1"/>
                </a:solidFill>
                <a:highlight>
                  <a:srgbClr val="9FEAEA"/>
                </a:highlight>
                <a:latin typeface="Poppins"/>
                <a:ea typeface="Poppins"/>
                <a:cs typeface="Poppins"/>
                <a:sym typeface="Poppins"/>
              </a:rPr>
              <a:t>Please take a moment to complete the survey.</a:t>
            </a:r>
            <a:endParaRPr b="1" sz="4600">
              <a:solidFill>
                <a:srgbClr val="000000"/>
              </a:solidFill>
              <a:highlight>
                <a:srgbClr val="9FEAEA"/>
              </a:highlight>
              <a:latin typeface="Poppins"/>
              <a:ea typeface="Poppins"/>
              <a:cs typeface="Poppins"/>
              <a:sym typeface="Poppins"/>
            </a:endParaRPr>
          </a:p>
        </p:txBody>
      </p:sp>
      <p:sp>
        <p:nvSpPr>
          <p:cNvPr id="776" name="Google Shape;776;p97"/>
          <p:cNvSpPr txBox="1"/>
          <p:nvPr/>
        </p:nvSpPr>
        <p:spPr>
          <a:xfrm>
            <a:off x="2783200" y="2049525"/>
            <a:ext cx="3850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Montserrat"/>
                <a:ea typeface="Montserrat"/>
                <a:cs typeface="Montserrat"/>
                <a:sym typeface="Montserrat"/>
              </a:rPr>
              <a:t>Open your smartphone’s camera app and aim at the code! </a:t>
            </a:r>
            <a:endParaRPr sz="1600">
              <a:latin typeface="Montserrat"/>
              <a:ea typeface="Montserrat"/>
              <a:cs typeface="Montserrat"/>
              <a:sym typeface="Montserrat"/>
            </a:endParaRPr>
          </a:p>
        </p:txBody>
      </p:sp>
      <p:pic>
        <p:nvPicPr>
          <p:cNvPr id="777" name="Google Shape;777;p97"/>
          <p:cNvPicPr preferRelativeResize="0"/>
          <p:nvPr/>
        </p:nvPicPr>
        <p:blipFill>
          <a:blip r:embed="rId3">
            <a:alphaModFix/>
          </a:blip>
          <a:stretch>
            <a:fillRect/>
          </a:stretch>
        </p:blipFill>
        <p:spPr>
          <a:xfrm>
            <a:off x="3560750" y="2726625"/>
            <a:ext cx="2295400" cy="2295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1" name="Shape 301"/>
        <p:cNvGrpSpPr/>
        <p:nvPr/>
      </p:nvGrpSpPr>
      <p:grpSpPr>
        <a:xfrm>
          <a:off x="0" y="0"/>
          <a:ext cx="0" cy="0"/>
          <a:chOff x="0" y="0"/>
          <a:chExt cx="0" cy="0"/>
        </a:xfrm>
      </p:grpSpPr>
      <p:pic>
        <p:nvPicPr>
          <p:cNvPr id="302" name="Google Shape;302;p63"/>
          <p:cNvPicPr preferRelativeResize="0"/>
          <p:nvPr/>
        </p:nvPicPr>
        <p:blipFill rotWithShape="1">
          <a:blip r:embed="rId3">
            <a:alphaModFix/>
          </a:blip>
          <a:srcRect b="7475" l="6850" r="9299" t="4881"/>
          <a:stretch/>
        </p:blipFill>
        <p:spPr>
          <a:xfrm>
            <a:off x="202650" y="1846425"/>
            <a:ext cx="4084402" cy="2401475"/>
          </a:xfrm>
          <a:prstGeom prst="rect">
            <a:avLst/>
          </a:prstGeom>
          <a:noFill/>
          <a:ln>
            <a:noFill/>
          </a:ln>
        </p:spPr>
      </p:pic>
      <p:pic>
        <p:nvPicPr>
          <p:cNvPr id="303" name="Google Shape;303;p63"/>
          <p:cNvPicPr preferRelativeResize="0"/>
          <p:nvPr/>
        </p:nvPicPr>
        <p:blipFill>
          <a:blip r:embed="rId4">
            <a:alphaModFix/>
          </a:blip>
          <a:stretch>
            <a:fillRect/>
          </a:stretch>
        </p:blipFill>
        <p:spPr>
          <a:xfrm>
            <a:off x="772287" y="649601"/>
            <a:ext cx="2945125" cy="815750"/>
          </a:xfrm>
          <a:prstGeom prst="rect">
            <a:avLst/>
          </a:prstGeom>
          <a:noFill/>
          <a:ln>
            <a:noFill/>
          </a:ln>
        </p:spPr>
      </p:pic>
      <p:sp>
        <p:nvSpPr>
          <p:cNvPr id="304" name="Google Shape;304;p63"/>
          <p:cNvSpPr txBox="1"/>
          <p:nvPr/>
        </p:nvSpPr>
        <p:spPr>
          <a:xfrm>
            <a:off x="4257575" y="302250"/>
            <a:ext cx="4652700" cy="169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200">
                <a:solidFill>
                  <a:srgbClr val="000000"/>
                </a:solidFill>
                <a:latin typeface="Poppins"/>
                <a:ea typeface="Poppins"/>
                <a:cs typeface="Poppins"/>
                <a:sym typeface="Poppins"/>
              </a:rPr>
              <a:t>Change Impact powers Change Up Learning, an online PD platform for youth development professionals</a:t>
            </a:r>
            <a:endParaRPr b="1" sz="1300">
              <a:solidFill>
                <a:srgbClr val="000000"/>
              </a:solidFill>
              <a:latin typeface="Poppins"/>
              <a:ea typeface="Poppins"/>
              <a:cs typeface="Poppins"/>
              <a:sym typeface="Poppins"/>
            </a:endParaRPr>
          </a:p>
        </p:txBody>
      </p:sp>
      <p:pic>
        <p:nvPicPr>
          <p:cNvPr id="305" name="Google Shape;305;p63"/>
          <p:cNvPicPr preferRelativeResize="0"/>
          <p:nvPr/>
        </p:nvPicPr>
        <p:blipFill rotWithShape="1">
          <a:blip r:embed="rId5">
            <a:alphaModFix/>
          </a:blip>
          <a:srcRect b="4852" l="0" r="0" t="0"/>
          <a:stretch/>
        </p:blipFill>
        <p:spPr>
          <a:xfrm>
            <a:off x="4582575" y="1917126"/>
            <a:ext cx="4002676" cy="2663549"/>
          </a:xfrm>
          <a:prstGeom prst="rect">
            <a:avLst/>
          </a:prstGeom>
          <a:noFill/>
          <a:ln>
            <a:noFill/>
          </a:ln>
        </p:spPr>
      </p:pic>
      <p:sp>
        <p:nvSpPr>
          <p:cNvPr id="306" name="Google Shape;306;p63"/>
          <p:cNvSpPr/>
          <p:nvPr/>
        </p:nvSpPr>
        <p:spPr>
          <a:xfrm>
            <a:off x="75" y="4651200"/>
            <a:ext cx="9144000" cy="4926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3"/>
          <p:cNvSpPr txBox="1"/>
          <p:nvPr/>
        </p:nvSpPr>
        <p:spPr>
          <a:xfrm>
            <a:off x="2108175" y="4651200"/>
            <a:ext cx="4927800" cy="492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lang="en" sz="2000">
                <a:solidFill>
                  <a:srgbClr val="000000"/>
                </a:solidFill>
                <a:latin typeface="Montserrat"/>
                <a:ea typeface="Montserrat"/>
                <a:cs typeface="Montserrat"/>
                <a:sym typeface="Montserrat"/>
              </a:rPr>
              <a:t>www.changeuplearning.com</a:t>
            </a:r>
            <a:endParaRPr b="1" sz="2000">
              <a:solidFill>
                <a:srgbClr val="00000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64"/>
          <p:cNvSpPr/>
          <p:nvPr/>
        </p:nvSpPr>
        <p:spPr>
          <a:xfrm>
            <a:off x="0" y="0"/>
            <a:ext cx="9220200" cy="1151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64"/>
          <p:cNvSpPr txBox="1"/>
          <p:nvPr/>
        </p:nvSpPr>
        <p:spPr>
          <a:xfrm>
            <a:off x="536225" y="415850"/>
            <a:ext cx="8125500" cy="4848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rgbClr val="000000"/>
              </a:buClr>
              <a:buSzPts val="770"/>
              <a:buFont typeface="Arial"/>
              <a:buNone/>
            </a:pPr>
            <a:r>
              <a:rPr b="1" lang="en" sz="2700">
                <a:latin typeface="Poppins"/>
                <a:ea typeface="Poppins"/>
                <a:cs typeface="Poppins"/>
                <a:sym typeface="Poppins"/>
              </a:rPr>
              <a:t>Session Goals</a:t>
            </a:r>
            <a:endParaRPr b="1" sz="270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a:p>
            <a:pPr indent="0" lvl="0" marL="0" marR="0" rtl="0" algn="l">
              <a:lnSpc>
                <a:spcPct val="100000"/>
              </a:lnSpc>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p:txBody>
      </p:sp>
      <p:sp>
        <p:nvSpPr>
          <p:cNvPr id="314" name="Google Shape;314;p64"/>
          <p:cNvSpPr txBox="1"/>
          <p:nvPr/>
        </p:nvSpPr>
        <p:spPr>
          <a:xfrm>
            <a:off x="334325" y="1287025"/>
            <a:ext cx="8327400" cy="36387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0"/>
              </a:spcBef>
              <a:spcAft>
                <a:spcPts val="0"/>
              </a:spcAft>
              <a:buClr>
                <a:schemeClr val="dk1"/>
              </a:buClr>
              <a:buSzPts val="2200"/>
              <a:buFont typeface="Montserrat Medium"/>
              <a:buChar char="●"/>
            </a:pPr>
            <a:r>
              <a:rPr lang="en" sz="2200">
                <a:solidFill>
                  <a:schemeClr val="dk1"/>
                </a:solidFill>
                <a:latin typeface="Montserrat Medium"/>
                <a:ea typeface="Montserrat Medium"/>
                <a:cs typeface="Montserrat Medium"/>
                <a:sym typeface="Montserrat Medium"/>
              </a:rPr>
              <a:t>Reflect on your vision for youth programming</a:t>
            </a:r>
            <a:endParaRPr sz="2200">
              <a:solidFill>
                <a:schemeClr val="dk1"/>
              </a:solidFill>
              <a:latin typeface="Montserrat Medium"/>
              <a:ea typeface="Montserrat Medium"/>
              <a:cs typeface="Montserrat Medium"/>
              <a:sym typeface="Montserrat Medium"/>
            </a:endParaRPr>
          </a:p>
          <a:p>
            <a:pPr indent="0" lvl="0" marL="457200" rtl="0" algn="l">
              <a:lnSpc>
                <a:spcPct val="115000"/>
              </a:lnSpc>
              <a:spcBef>
                <a:spcPts val="0"/>
              </a:spcBef>
              <a:spcAft>
                <a:spcPts val="0"/>
              </a:spcAft>
              <a:buNone/>
            </a:pPr>
            <a:r>
              <a:t/>
            </a:r>
            <a:endParaRPr sz="2200">
              <a:solidFill>
                <a:schemeClr val="dk1"/>
              </a:solidFill>
              <a:latin typeface="Montserrat Medium"/>
              <a:ea typeface="Montserrat Medium"/>
              <a:cs typeface="Montserrat Medium"/>
              <a:sym typeface="Montserrat Medium"/>
            </a:endParaRPr>
          </a:p>
          <a:p>
            <a:pPr indent="-368300" lvl="0" marL="457200" rtl="0" algn="l">
              <a:lnSpc>
                <a:spcPct val="115000"/>
              </a:lnSpc>
              <a:spcBef>
                <a:spcPts val="0"/>
              </a:spcBef>
              <a:spcAft>
                <a:spcPts val="0"/>
              </a:spcAft>
              <a:buClr>
                <a:schemeClr val="dk1"/>
              </a:buClr>
              <a:buSzPts val="2200"/>
              <a:buFont typeface="Montserrat Medium"/>
              <a:buChar char="●"/>
            </a:pPr>
            <a:r>
              <a:rPr lang="en" sz="2200">
                <a:solidFill>
                  <a:schemeClr val="dk1"/>
                </a:solidFill>
                <a:latin typeface="Montserrat Medium"/>
                <a:ea typeface="Montserrat Medium"/>
                <a:cs typeface="Montserrat Medium"/>
                <a:sym typeface="Montserrat Medium"/>
              </a:rPr>
              <a:t>Discuss promising practices to engage youth and families</a:t>
            </a:r>
            <a:endParaRPr sz="22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2200">
              <a:solidFill>
                <a:schemeClr val="dk1"/>
              </a:solidFill>
              <a:latin typeface="Montserrat Medium"/>
              <a:ea typeface="Montserrat Medium"/>
              <a:cs typeface="Montserrat Medium"/>
              <a:sym typeface="Montserrat Medium"/>
            </a:endParaRPr>
          </a:p>
          <a:p>
            <a:pPr indent="-368300" lvl="0" marL="457200" rtl="0" algn="l">
              <a:lnSpc>
                <a:spcPct val="115000"/>
              </a:lnSpc>
              <a:spcBef>
                <a:spcPts val="0"/>
              </a:spcBef>
              <a:spcAft>
                <a:spcPts val="0"/>
              </a:spcAft>
              <a:buClr>
                <a:schemeClr val="dk1"/>
              </a:buClr>
              <a:buSzPts val="2200"/>
              <a:buFont typeface="Montserrat Medium"/>
              <a:buChar char="●"/>
            </a:pPr>
            <a:r>
              <a:rPr lang="en" sz="2200">
                <a:solidFill>
                  <a:schemeClr val="dk1"/>
                </a:solidFill>
                <a:latin typeface="Montserrat Medium"/>
                <a:ea typeface="Montserrat Medium"/>
                <a:cs typeface="Montserrat Medium"/>
                <a:sym typeface="Montserrat Medium"/>
              </a:rPr>
              <a:t>Share resources to promote quality program implementation</a:t>
            </a:r>
            <a:endParaRPr sz="22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100"/>
              <a:buFont typeface="Arial"/>
              <a:buNone/>
            </a:pPr>
            <a:r>
              <a:t/>
            </a:r>
            <a:endParaRPr sz="22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2200">
              <a:solidFill>
                <a:schemeClr val="dk1"/>
              </a:solidFill>
              <a:latin typeface="Montserrat Medium"/>
              <a:ea typeface="Montserrat Medium"/>
              <a:cs typeface="Montserrat Medium"/>
              <a:sym typeface="Montserrat Medium"/>
            </a:endParaRPr>
          </a:p>
        </p:txBody>
      </p:sp>
      <p:grpSp>
        <p:nvGrpSpPr>
          <p:cNvPr id="315" name="Google Shape;315;p64"/>
          <p:cNvGrpSpPr/>
          <p:nvPr/>
        </p:nvGrpSpPr>
        <p:grpSpPr>
          <a:xfrm>
            <a:off x="577548" y="321343"/>
            <a:ext cx="608430" cy="94500"/>
            <a:chOff x="1000298" y="301243"/>
            <a:chExt cx="608430" cy="94500"/>
          </a:xfrm>
        </p:grpSpPr>
        <p:sp>
          <p:nvSpPr>
            <p:cNvPr id="316" name="Google Shape;316;p64"/>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17" name="Google Shape;317;p64"/>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18" name="Google Shape;318;p64"/>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19" name="Google Shape;319;p64"/>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20" name="Google Shape;320;p64"/>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65"/>
          <p:cNvSpPr/>
          <p:nvPr/>
        </p:nvSpPr>
        <p:spPr>
          <a:xfrm>
            <a:off x="0" y="0"/>
            <a:ext cx="9220200" cy="1151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65"/>
          <p:cNvSpPr txBox="1"/>
          <p:nvPr/>
        </p:nvSpPr>
        <p:spPr>
          <a:xfrm>
            <a:off x="536225" y="415850"/>
            <a:ext cx="8125500" cy="4848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rgbClr val="000000"/>
              </a:buClr>
              <a:buSzPts val="770"/>
              <a:buFont typeface="Arial"/>
              <a:buNone/>
            </a:pPr>
            <a:r>
              <a:rPr b="1" lang="en" sz="2700">
                <a:latin typeface="Poppins"/>
                <a:ea typeface="Poppins"/>
                <a:cs typeface="Poppins"/>
                <a:sym typeface="Poppins"/>
              </a:rPr>
              <a:t>Agenda</a:t>
            </a:r>
            <a:endParaRPr b="1" sz="270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a:p>
            <a:pPr indent="0" lvl="0" marL="0" marR="0" rtl="0" algn="l">
              <a:lnSpc>
                <a:spcPct val="100000"/>
              </a:lnSpc>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p:txBody>
      </p:sp>
      <p:sp>
        <p:nvSpPr>
          <p:cNvPr id="327" name="Google Shape;327;p65"/>
          <p:cNvSpPr txBox="1"/>
          <p:nvPr/>
        </p:nvSpPr>
        <p:spPr>
          <a:xfrm>
            <a:off x="334325" y="1287025"/>
            <a:ext cx="8327400" cy="2924400"/>
          </a:xfrm>
          <a:prstGeom prst="rect">
            <a:avLst/>
          </a:prstGeom>
          <a:noFill/>
          <a:ln>
            <a:noFill/>
          </a:ln>
        </p:spPr>
        <p:txBody>
          <a:bodyPr anchorCtr="0" anchor="t" bIns="91425" lIns="91425" spcFirstLastPara="1" rIns="91425" wrap="square" tIns="91425">
            <a:spAutoFit/>
          </a:bodyPr>
          <a:lstStyle/>
          <a:p>
            <a:pPr indent="-368300" lvl="0" marL="457200" rtl="0" algn="l">
              <a:lnSpc>
                <a:spcPct val="150000"/>
              </a:lnSpc>
              <a:spcBef>
                <a:spcPts val="0"/>
              </a:spcBef>
              <a:spcAft>
                <a:spcPts val="0"/>
              </a:spcAft>
              <a:buClr>
                <a:schemeClr val="accent5"/>
              </a:buClr>
              <a:buSzPts val="2200"/>
              <a:buFont typeface="Montserrat Medium"/>
              <a:buChar char="●"/>
            </a:pPr>
            <a:r>
              <a:rPr lang="en" sz="2200">
                <a:solidFill>
                  <a:schemeClr val="dk1"/>
                </a:solidFill>
                <a:latin typeface="Montserrat Medium"/>
                <a:ea typeface="Montserrat Medium"/>
                <a:cs typeface="Montserrat Medium"/>
                <a:sym typeface="Montserrat Medium"/>
              </a:rPr>
              <a:t>Welcome and warm up</a:t>
            </a:r>
            <a:endParaRPr sz="2200">
              <a:solidFill>
                <a:schemeClr val="dk1"/>
              </a:solidFill>
              <a:latin typeface="Montserrat Medium"/>
              <a:ea typeface="Montserrat Medium"/>
              <a:cs typeface="Montserrat Medium"/>
              <a:sym typeface="Montserrat Medium"/>
            </a:endParaRPr>
          </a:p>
          <a:p>
            <a:pPr indent="-368300" lvl="0" marL="457200" rtl="0" algn="l">
              <a:lnSpc>
                <a:spcPct val="150000"/>
              </a:lnSpc>
              <a:spcBef>
                <a:spcPts val="0"/>
              </a:spcBef>
              <a:spcAft>
                <a:spcPts val="0"/>
              </a:spcAft>
              <a:buClr>
                <a:schemeClr val="accent5"/>
              </a:buClr>
              <a:buSzPts val="2200"/>
              <a:buFont typeface="Montserrat Medium"/>
              <a:buChar char="●"/>
            </a:pPr>
            <a:r>
              <a:rPr lang="en" sz="2200">
                <a:solidFill>
                  <a:schemeClr val="dk1"/>
                </a:solidFill>
                <a:latin typeface="Montserrat Medium"/>
                <a:ea typeface="Montserrat Medium"/>
                <a:cs typeface="Montserrat Medium"/>
                <a:sym typeface="Montserrat Medium"/>
              </a:rPr>
              <a:t>Visioning for the year ahead</a:t>
            </a:r>
            <a:endParaRPr sz="2200">
              <a:solidFill>
                <a:schemeClr val="dk1"/>
              </a:solidFill>
              <a:latin typeface="Montserrat Medium"/>
              <a:ea typeface="Montserrat Medium"/>
              <a:cs typeface="Montserrat Medium"/>
              <a:sym typeface="Montserrat Medium"/>
            </a:endParaRPr>
          </a:p>
          <a:p>
            <a:pPr indent="-368300" lvl="0" marL="457200" rtl="0" algn="l">
              <a:lnSpc>
                <a:spcPct val="150000"/>
              </a:lnSpc>
              <a:spcBef>
                <a:spcPts val="0"/>
              </a:spcBef>
              <a:spcAft>
                <a:spcPts val="0"/>
              </a:spcAft>
              <a:buClr>
                <a:schemeClr val="accent5"/>
              </a:buClr>
              <a:buSzPts val="2200"/>
              <a:buFont typeface="Montserrat Medium"/>
              <a:buChar char="●"/>
            </a:pPr>
            <a:r>
              <a:rPr lang="en" sz="2200">
                <a:solidFill>
                  <a:schemeClr val="dk1"/>
                </a:solidFill>
                <a:latin typeface="Montserrat Medium"/>
                <a:ea typeface="Montserrat Medium"/>
                <a:cs typeface="Montserrat Medium"/>
                <a:sym typeface="Montserrat Medium"/>
              </a:rPr>
              <a:t>Interactive program possibilities</a:t>
            </a:r>
            <a:endParaRPr sz="2200">
              <a:solidFill>
                <a:schemeClr val="dk1"/>
              </a:solidFill>
              <a:latin typeface="Montserrat Medium"/>
              <a:ea typeface="Montserrat Medium"/>
              <a:cs typeface="Montserrat Medium"/>
              <a:sym typeface="Montserrat Medium"/>
            </a:endParaRPr>
          </a:p>
          <a:p>
            <a:pPr indent="-368300" lvl="0" marL="457200" rtl="0" algn="l">
              <a:lnSpc>
                <a:spcPct val="150000"/>
              </a:lnSpc>
              <a:spcBef>
                <a:spcPts val="0"/>
              </a:spcBef>
              <a:spcAft>
                <a:spcPts val="0"/>
              </a:spcAft>
              <a:buClr>
                <a:schemeClr val="accent5"/>
              </a:buClr>
              <a:buSzPts val="2200"/>
              <a:buFont typeface="Montserrat Medium"/>
              <a:buChar char="●"/>
            </a:pPr>
            <a:r>
              <a:rPr lang="en" sz="2200">
                <a:solidFill>
                  <a:schemeClr val="dk1"/>
                </a:solidFill>
                <a:latin typeface="Montserrat Medium"/>
                <a:ea typeface="Montserrat Medium"/>
                <a:cs typeface="Montserrat Medium"/>
                <a:sym typeface="Montserrat Medium"/>
              </a:rPr>
              <a:t>Planning &amp; documentation best practices</a:t>
            </a:r>
            <a:endParaRPr sz="2200">
              <a:solidFill>
                <a:schemeClr val="dk1"/>
              </a:solidFill>
              <a:latin typeface="Montserrat Medium"/>
              <a:ea typeface="Montserrat Medium"/>
              <a:cs typeface="Montserrat Medium"/>
              <a:sym typeface="Montserrat Medium"/>
            </a:endParaRPr>
          </a:p>
          <a:p>
            <a:pPr indent="-368300" lvl="0" marL="457200" rtl="0" algn="l">
              <a:lnSpc>
                <a:spcPct val="150000"/>
              </a:lnSpc>
              <a:spcBef>
                <a:spcPts val="0"/>
              </a:spcBef>
              <a:spcAft>
                <a:spcPts val="0"/>
              </a:spcAft>
              <a:buClr>
                <a:schemeClr val="accent5"/>
              </a:buClr>
              <a:buSzPts val="2200"/>
              <a:buFont typeface="Montserrat Medium"/>
              <a:buChar char="●"/>
            </a:pPr>
            <a:r>
              <a:rPr lang="en" sz="2200">
                <a:solidFill>
                  <a:schemeClr val="dk1"/>
                </a:solidFill>
                <a:latin typeface="Montserrat Medium"/>
                <a:ea typeface="Montserrat Medium"/>
                <a:cs typeface="Montserrat Medium"/>
                <a:sym typeface="Montserrat Medium"/>
              </a:rPr>
              <a:t>Closing and evaluation </a:t>
            </a:r>
            <a:endParaRPr b="1" sz="13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300">
              <a:solidFill>
                <a:schemeClr val="dk1"/>
              </a:solidFill>
              <a:latin typeface="Montserrat"/>
              <a:ea typeface="Montserrat"/>
              <a:cs typeface="Montserrat"/>
              <a:sym typeface="Montserrat"/>
            </a:endParaRPr>
          </a:p>
        </p:txBody>
      </p:sp>
      <p:grpSp>
        <p:nvGrpSpPr>
          <p:cNvPr id="328" name="Google Shape;328;p65"/>
          <p:cNvGrpSpPr/>
          <p:nvPr/>
        </p:nvGrpSpPr>
        <p:grpSpPr>
          <a:xfrm>
            <a:off x="577548" y="321343"/>
            <a:ext cx="608430" cy="94500"/>
            <a:chOff x="1000298" y="301243"/>
            <a:chExt cx="608430" cy="94500"/>
          </a:xfrm>
        </p:grpSpPr>
        <p:sp>
          <p:nvSpPr>
            <p:cNvPr id="329" name="Google Shape;329;p65"/>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30" name="Google Shape;330;p65"/>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31" name="Google Shape;331;p65"/>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32" name="Google Shape;332;p65"/>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33" name="Google Shape;333;p65"/>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66"/>
          <p:cNvSpPr/>
          <p:nvPr/>
        </p:nvSpPr>
        <p:spPr>
          <a:xfrm>
            <a:off x="0" y="0"/>
            <a:ext cx="9220200" cy="1151100"/>
          </a:xfrm>
          <a:prstGeom prst="rect">
            <a:avLst/>
          </a:prstGeom>
          <a:solidFill>
            <a:srgbClr val="E5EB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6"/>
          <p:cNvSpPr txBox="1"/>
          <p:nvPr/>
        </p:nvSpPr>
        <p:spPr>
          <a:xfrm>
            <a:off x="536225" y="415850"/>
            <a:ext cx="8125500" cy="4848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Clr>
                <a:srgbClr val="000000"/>
              </a:buClr>
              <a:buSzPts val="770"/>
              <a:buFont typeface="Arial"/>
              <a:buNone/>
            </a:pPr>
            <a:r>
              <a:rPr b="1" lang="en" sz="2700">
                <a:latin typeface="Poppins"/>
                <a:ea typeface="Poppins"/>
                <a:cs typeface="Poppins"/>
                <a:sym typeface="Poppins"/>
              </a:rPr>
              <a:t>Session Norms</a:t>
            </a:r>
            <a:endParaRPr b="1" sz="270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Clr>
                <a:srgbClr val="000000"/>
              </a:buClr>
              <a:buSzPts val="770"/>
              <a:buFont typeface="Arial"/>
              <a:buNone/>
            </a:pPr>
            <a:r>
              <a:t/>
            </a:r>
            <a:endParaRPr b="1" sz="1960">
              <a:latin typeface="Poppins"/>
              <a:ea typeface="Poppins"/>
              <a:cs typeface="Poppins"/>
              <a:sym typeface="Poppins"/>
            </a:endParaRPr>
          </a:p>
          <a:p>
            <a:pPr indent="0" lvl="0" marL="0" rtl="0" algn="l">
              <a:lnSpc>
                <a:spcPct val="115000"/>
              </a:lnSpc>
              <a:spcBef>
                <a:spcPts val="0"/>
              </a:spcBef>
              <a:spcAft>
                <a:spcPts val="0"/>
              </a:spcAft>
              <a:buNone/>
            </a:pPr>
            <a:r>
              <a:t/>
            </a:r>
            <a:endParaRPr sz="1100">
              <a:solidFill>
                <a:schemeClr val="dk1"/>
              </a:solidFill>
            </a:endParaRPr>
          </a:p>
          <a:p>
            <a:pPr indent="0" lvl="0" marL="0" rtl="0" algn="l">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a:p>
            <a:pPr indent="0" lvl="0" marL="0" marR="0" rtl="0" algn="l">
              <a:lnSpc>
                <a:spcPct val="100000"/>
              </a:lnSpc>
              <a:spcBef>
                <a:spcPts val="0"/>
              </a:spcBef>
              <a:spcAft>
                <a:spcPts val="0"/>
              </a:spcAft>
              <a:buClr>
                <a:srgbClr val="000000"/>
              </a:buClr>
              <a:buSzPts val="2700"/>
              <a:buFont typeface="Arial"/>
              <a:buNone/>
            </a:pPr>
            <a:r>
              <a:t/>
            </a:r>
            <a:endParaRPr sz="2700">
              <a:solidFill>
                <a:srgbClr val="3F3F3F"/>
              </a:solidFill>
              <a:latin typeface="Poppins Black"/>
              <a:ea typeface="Poppins Black"/>
              <a:cs typeface="Poppins Black"/>
              <a:sym typeface="Poppins Black"/>
            </a:endParaRPr>
          </a:p>
        </p:txBody>
      </p:sp>
      <p:grpSp>
        <p:nvGrpSpPr>
          <p:cNvPr id="340" name="Google Shape;340;p66"/>
          <p:cNvGrpSpPr/>
          <p:nvPr/>
        </p:nvGrpSpPr>
        <p:grpSpPr>
          <a:xfrm>
            <a:off x="577548" y="321343"/>
            <a:ext cx="608430" cy="94500"/>
            <a:chOff x="1000298" y="301243"/>
            <a:chExt cx="608430" cy="94500"/>
          </a:xfrm>
        </p:grpSpPr>
        <p:sp>
          <p:nvSpPr>
            <p:cNvPr id="341" name="Google Shape;341;p66"/>
            <p:cNvSpPr/>
            <p:nvPr/>
          </p:nvSpPr>
          <p:spPr>
            <a:xfrm>
              <a:off x="1257238" y="301243"/>
              <a:ext cx="94500" cy="94500"/>
            </a:xfrm>
            <a:prstGeom prst="ellipse">
              <a:avLst/>
            </a:prstGeom>
            <a:solidFill>
              <a:srgbClr val="03A6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42" name="Google Shape;342;p66"/>
            <p:cNvSpPr/>
            <p:nvPr/>
          </p:nvSpPr>
          <p:spPr>
            <a:xfrm>
              <a:off x="1385733" y="301243"/>
              <a:ext cx="94500" cy="94500"/>
            </a:xfrm>
            <a:prstGeom prst="ellipse">
              <a:avLst/>
            </a:prstGeom>
            <a:solidFill>
              <a:srgbClr val="04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43" name="Google Shape;343;p66"/>
            <p:cNvSpPr/>
            <p:nvPr/>
          </p:nvSpPr>
          <p:spPr>
            <a:xfrm>
              <a:off x="1514228" y="301243"/>
              <a:ext cx="94500" cy="94500"/>
            </a:xfrm>
            <a:prstGeom prst="ellipse">
              <a:avLst/>
            </a:prstGeom>
            <a:solidFill>
              <a:srgbClr val="73486C"/>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44" name="Google Shape;344;p66"/>
            <p:cNvSpPr/>
            <p:nvPr/>
          </p:nvSpPr>
          <p:spPr>
            <a:xfrm>
              <a:off x="1128773"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sp>
          <p:nvSpPr>
            <p:cNvPr id="345" name="Google Shape;345;p66"/>
            <p:cNvSpPr/>
            <p:nvPr/>
          </p:nvSpPr>
          <p:spPr>
            <a:xfrm>
              <a:off x="1000298" y="301243"/>
              <a:ext cx="94500" cy="94500"/>
            </a:xfrm>
            <a:prstGeom prst="ellipse">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A0A0A"/>
                </a:solidFill>
                <a:latin typeface="Raleway"/>
                <a:ea typeface="Raleway"/>
                <a:cs typeface="Raleway"/>
                <a:sym typeface="Raleway"/>
              </a:endParaRPr>
            </a:p>
          </p:txBody>
        </p:sp>
      </p:grpSp>
      <p:sp>
        <p:nvSpPr>
          <p:cNvPr id="346" name="Google Shape;346;p66"/>
          <p:cNvSpPr txBox="1"/>
          <p:nvPr/>
        </p:nvSpPr>
        <p:spPr>
          <a:xfrm>
            <a:off x="0" y="1338200"/>
            <a:ext cx="9103200" cy="2986200"/>
          </a:xfrm>
          <a:prstGeom prst="rect">
            <a:avLst/>
          </a:prstGeom>
          <a:noFill/>
          <a:ln>
            <a:noFill/>
          </a:ln>
        </p:spPr>
        <p:txBody>
          <a:bodyPr anchorCtr="0" anchor="t" bIns="91425" lIns="91425" spcFirstLastPara="1" rIns="91425" wrap="square" tIns="91425">
            <a:spAutoFit/>
          </a:bodyPr>
          <a:lstStyle/>
          <a:p>
            <a:pPr indent="-355600" lvl="0" marL="457200" rtl="0" algn="l">
              <a:lnSpc>
                <a:spcPct val="135000"/>
              </a:lnSpc>
              <a:spcBef>
                <a:spcPts val="0"/>
              </a:spcBef>
              <a:spcAft>
                <a:spcPts val="0"/>
              </a:spcAft>
              <a:buClr>
                <a:schemeClr val="accent5"/>
              </a:buClr>
              <a:buSzPts val="2000"/>
              <a:buFont typeface="Montserrat"/>
              <a:buChar char="●"/>
            </a:pPr>
            <a:r>
              <a:rPr lang="en" sz="2000">
                <a:latin typeface="Montserrat"/>
                <a:ea typeface="Montserrat"/>
                <a:cs typeface="Montserrat"/>
                <a:sym typeface="Montserrat"/>
              </a:rPr>
              <a:t>B</a:t>
            </a:r>
            <a:r>
              <a:rPr lang="en" sz="2000">
                <a:solidFill>
                  <a:srgbClr val="000000"/>
                </a:solidFill>
                <a:latin typeface="Montserrat"/>
                <a:ea typeface="Montserrat"/>
                <a:cs typeface="Montserrat"/>
                <a:sym typeface="Montserrat"/>
              </a:rPr>
              <a:t>e </a:t>
            </a:r>
            <a:r>
              <a:rPr b="1" lang="en" sz="2000">
                <a:solidFill>
                  <a:srgbClr val="000000"/>
                </a:solidFill>
                <a:latin typeface="Montserrat"/>
                <a:ea typeface="Montserrat"/>
                <a:cs typeface="Montserrat"/>
                <a:sym typeface="Montserrat"/>
              </a:rPr>
              <a:t>present</a:t>
            </a:r>
            <a:r>
              <a:rPr lang="en" sz="2000">
                <a:solidFill>
                  <a:srgbClr val="000000"/>
                </a:solidFill>
                <a:latin typeface="Montserrat"/>
                <a:ea typeface="Montserrat"/>
                <a:cs typeface="Montserrat"/>
                <a:sym typeface="Montserrat"/>
              </a:rPr>
              <a:t> and engaged 🎁</a:t>
            </a:r>
            <a:endParaRPr sz="2000">
              <a:solidFill>
                <a:srgbClr val="000000"/>
              </a:solidFill>
              <a:latin typeface="Montserrat"/>
              <a:ea typeface="Montserrat"/>
              <a:cs typeface="Montserrat"/>
              <a:sym typeface="Montserrat"/>
            </a:endParaRPr>
          </a:p>
          <a:p>
            <a:pPr indent="-355600" lvl="0" marL="457200" rtl="0" algn="l">
              <a:lnSpc>
                <a:spcPct val="135000"/>
              </a:lnSpc>
              <a:spcBef>
                <a:spcPts val="0"/>
              </a:spcBef>
              <a:spcAft>
                <a:spcPts val="0"/>
              </a:spcAft>
              <a:buClr>
                <a:schemeClr val="accent5"/>
              </a:buClr>
              <a:buSzPts val="2000"/>
              <a:buFont typeface="Montserrat"/>
              <a:buChar char="●"/>
            </a:pPr>
            <a:r>
              <a:rPr lang="en" sz="2000">
                <a:solidFill>
                  <a:srgbClr val="000000"/>
                </a:solidFill>
                <a:latin typeface="Montserrat"/>
                <a:ea typeface="Montserrat"/>
                <a:cs typeface="Montserrat"/>
                <a:sym typeface="Montserrat"/>
              </a:rPr>
              <a:t>Be </a:t>
            </a:r>
            <a:r>
              <a:rPr b="1" lang="en" sz="2000">
                <a:solidFill>
                  <a:srgbClr val="000000"/>
                </a:solidFill>
                <a:latin typeface="Montserrat"/>
                <a:ea typeface="Montserrat"/>
                <a:cs typeface="Montserrat"/>
                <a:sym typeface="Montserrat"/>
              </a:rPr>
              <a:t>respectful</a:t>
            </a:r>
            <a:r>
              <a:rPr lang="en" sz="2000">
                <a:solidFill>
                  <a:srgbClr val="000000"/>
                </a:solidFill>
                <a:latin typeface="Montserrat"/>
                <a:ea typeface="Montserrat"/>
                <a:cs typeface="Montserrat"/>
                <a:sym typeface="Montserrat"/>
              </a:rPr>
              <a:t> of yourself, others, and the space ✌️</a:t>
            </a:r>
            <a:endParaRPr sz="2000">
              <a:solidFill>
                <a:srgbClr val="000000"/>
              </a:solidFill>
              <a:latin typeface="Montserrat"/>
              <a:ea typeface="Montserrat"/>
              <a:cs typeface="Montserrat"/>
              <a:sym typeface="Montserrat"/>
            </a:endParaRPr>
          </a:p>
          <a:p>
            <a:pPr indent="-355600" lvl="0" marL="457200" rtl="0" algn="l">
              <a:lnSpc>
                <a:spcPct val="135000"/>
              </a:lnSpc>
              <a:spcBef>
                <a:spcPts val="0"/>
              </a:spcBef>
              <a:spcAft>
                <a:spcPts val="0"/>
              </a:spcAft>
              <a:buClr>
                <a:schemeClr val="accent5"/>
              </a:buClr>
              <a:buSzPts val="2000"/>
              <a:buFont typeface="Montserrat"/>
              <a:buChar char="●"/>
            </a:pPr>
            <a:r>
              <a:rPr lang="en" sz="2000">
                <a:solidFill>
                  <a:schemeClr val="dk1"/>
                </a:solidFill>
                <a:latin typeface="Montserrat"/>
                <a:ea typeface="Montserrat"/>
                <a:cs typeface="Montserrat"/>
                <a:sym typeface="Montserrat"/>
              </a:rPr>
              <a:t>Feel encouraged to </a:t>
            </a:r>
            <a:r>
              <a:rPr b="1" lang="en" sz="2000">
                <a:solidFill>
                  <a:schemeClr val="dk1"/>
                </a:solidFill>
                <a:latin typeface="Montserrat"/>
                <a:ea typeface="Montserrat"/>
                <a:cs typeface="Montserrat"/>
                <a:sym typeface="Montserrat"/>
              </a:rPr>
              <a:t>speak</a:t>
            </a:r>
            <a:r>
              <a:rPr lang="en" sz="2000">
                <a:solidFill>
                  <a:schemeClr val="dk1"/>
                </a:solidFill>
                <a:latin typeface="Montserrat"/>
                <a:ea typeface="Montserrat"/>
                <a:cs typeface="Montserrat"/>
                <a:sym typeface="Montserrat"/>
              </a:rPr>
              <a:t> “in draft” (</a:t>
            </a:r>
            <a:r>
              <a:rPr i="1" lang="en" sz="2000">
                <a:solidFill>
                  <a:schemeClr val="dk1"/>
                </a:solidFill>
                <a:latin typeface="Montserrat"/>
                <a:ea typeface="Montserrat"/>
                <a:cs typeface="Montserrat"/>
                <a:sym typeface="Montserrat"/>
              </a:rPr>
              <a:t>skip the sorry</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a:p>
            <a:pPr indent="-355600" lvl="0" marL="457200" rtl="0" algn="l">
              <a:lnSpc>
                <a:spcPct val="135000"/>
              </a:lnSpc>
              <a:spcBef>
                <a:spcPts val="0"/>
              </a:spcBef>
              <a:spcAft>
                <a:spcPts val="0"/>
              </a:spcAft>
              <a:buClr>
                <a:schemeClr val="accent5"/>
              </a:buClr>
              <a:buSzPts val="2000"/>
              <a:buFont typeface="Montserrat"/>
              <a:buChar char="●"/>
            </a:pPr>
            <a:r>
              <a:rPr lang="en" sz="2000">
                <a:solidFill>
                  <a:srgbClr val="000000"/>
                </a:solidFill>
                <a:latin typeface="Montserrat"/>
                <a:ea typeface="Montserrat"/>
                <a:cs typeface="Montserrat"/>
                <a:sym typeface="Montserrat"/>
              </a:rPr>
              <a:t>Assume best intentions while </a:t>
            </a:r>
            <a:r>
              <a:rPr b="1" lang="en" sz="2000">
                <a:solidFill>
                  <a:srgbClr val="000000"/>
                </a:solidFill>
                <a:latin typeface="Montserrat"/>
                <a:ea typeface="Montserrat"/>
                <a:cs typeface="Montserrat"/>
                <a:sym typeface="Montserrat"/>
              </a:rPr>
              <a:t>centering impact</a:t>
            </a:r>
            <a:r>
              <a:rPr lang="en" sz="2000">
                <a:solidFill>
                  <a:srgbClr val="000000"/>
                </a:solidFill>
                <a:latin typeface="Montserrat"/>
                <a:ea typeface="Montserrat"/>
                <a:cs typeface="Montserrat"/>
                <a:sym typeface="Montserrat"/>
              </a:rPr>
              <a:t> - lean into </a:t>
            </a:r>
            <a:r>
              <a:rPr b="1" lang="en" sz="2000">
                <a:solidFill>
                  <a:srgbClr val="000000"/>
                </a:solidFill>
                <a:latin typeface="Montserrat"/>
                <a:ea typeface="Montserrat"/>
                <a:cs typeface="Montserrat"/>
                <a:sym typeface="Montserrat"/>
              </a:rPr>
              <a:t>grace and growth</a:t>
            </a:r>
            <a:r>
              <a:rPr lang="en" sz="2000">
                <a:solidFill>
                  <a:srgbClr val="000000"/>
                </a:solidFill>
                <a:latin typeface="Montserrat"/>
                <a:ea typeface="Montserrat"/>
                <a:cs typeface="Montserrat"/>
                <a:sym typeface="Montserrat"/>
              </a:rPr>
              <a:t> 🌱</a:t>
            </a:r>
            <a:endParaRPr sz="2000">
              <a:solidFill>
                <a:srgbClr val="000000"/>
              </a:solidFill>
              <a:latin typeface="Montserrat"/>
              <a:ea typeface="Montserrat"/>
              <a:cs typeface="Montserrat"/>
              <a:sym typeface="Montserrat"/>
            </a:endParaRPr>
          </a:p>
          <a:p>
            <a:pPr indent="-355600" lvl="0" marL="457200" rtl="0" algn="l">
              <a:lnSpc>
                <a:spcPct val="135000"/>
              </a:lnSpc>
              <a:spcBef>
                <a:spcPts val="0"/>
              </a:spcBef>
              <a:spcAft>
                <a:spcPts val="0"/>
              </a:spcAft>
              <a:buClr>
                <a:schemeClr val="accent5"/>
              </a:buClr>
              <a:buSzPts val="2000"/>
              <a:buFont typeface="Montserrat"/>
              <a:buChar char="●"/>
            </a:pPr>
            <a:r>
              <a:rPr lang="en" sz="2000">
                <a:solidFill>
                  <a:schemeClr val="dk1"/>
                </a:solidFill>
                <a:latin typeface="Montserrat"/>
                <a:ea typeface="Montserrat"/>
                <a:cs typeface="Montserrat"/>
                <a:sym typeface="Montserrat"/>
              </a:rPr>
              <a:t>Come as you are and take what you need ✨</a:t>
            </a:r>
            <a:endParaRPr sz="2000">
              <a:latin typeface="Montserrat"/>
              <a:ea typeface="Montserrat"/>
              <a:cs typeface="Montserrat"/>
              <a:sym typeface="Montserrat"/>
            </a:endParaRPr>
          </a:p>
          <a:p>
            <a:pPr indent="-355600" lvl="0" marL="457200" rtl="0" algn="l">
              <a:lnSpc>
                <a:spcPct val="135000"/>
              </a:lnSpc>
              <a:spcBef>
                <a:spcPts val="0"/>
              </a:spcBef>
              <a:spcAft>
                <a:spcPts val="0"/>
              </a:spcAft>
              <a:buClr>
                <a:schemeClr val="accent5"/>
              </a:buClr>
              <a:buSzPts val="2000"/>
              <a:buFont typeface="Montserrat"/>
              <a:buChar char="●"/>
            </a:pPr>
            <a:r>
              <a:rPr lang="en" sz="2000">
                <a:solidFill>
                  <a:srgbClr val="000000"/>
                </a:solidFill>
                <a:latin typeface="Montserrat"/>
                <a:ea typeface="Montserrat"/>
                <a:cs typeface="Montserrat"/>
                <a:sym typeface="Montserrat"/>
              </a:rPr>
              <a:t>What else? </a:t>
            </a:r>
            <a:r>
              <a:rPr b="1" lang="en" sz="2000">
                <a:solidFill>
                  <a:srgbClr val="000000"/>
                </a:solidFill>
                <a:latin typeface="Montserrat"/>
                <a:ea typeface="Montserrat"/>
                <a:cs typeface="Montserrat"/>
                <a:sym typeface="Montserrat"/>
              </a:rPr>
              <a:t>➕</a:t>
            </a:r>
            <a:endParaRPr b="1" sz="2000">
              <a:solidFill>
                <a:srgbClr val="000000"/>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7"/>
          <p:cNvSpPr/>
          <p:nvPr/>
        </p:nvSpPr>
        <p:spPr>
          <a:xfrm>
            <a:off x="-31050" y="699900"/>
            <a:ext cx="1959300" cy="3609900"/>
          </a:xfrm>
          <a:prstGeom prst="flowChartDelay">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2" name="Google Shape;352;p67"/>
          <p:cNvSpPr txBox="1"/>
          <p:nvPr>
            <p:ph type="title"/>
          </p:nvPr>
        </p:nvSpPr>
        <p:spPr>
          <a:xfrm>
            <a:off x="-2300" y="1281275"/>
            <a:ext cx="195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700"/>
              <a:buFont typeface="Arial"/>
              <a:buNone/>
            </a:pPr>
            <a:r>
              <a:rPr b="1" lang="en" sz="2500">
                <a:solidFill>
                  <a:schemeClr val="lt1"/>
                </a:solidFill>
                <a:latin typeface="Poppins"/>
                <a:ea typeface="Poppins"/>
                <a:cs typeface="Poppins"/>
                <a:sym typeface="Poppins"/>
              </a:rPr>
              <a:t>Warm Up</a:t>
            </a:r>
            <a:r>
              <a:rPr b="1" lang="en" sz="2700">
                <a:solidFill>
                  <a:schemeClr val="lt1"/>
                </a:solidFill>
                <a:latin typeface="Poppins"/>
                <a:ea typeface="Poppins"/>
                <a:cs typeface="Poppins"/>
                <a:sym typeface="Poppins"/>
              </a:rPr>
              <a:t>!  </a:t>
            </a:r>
            <a:r>
              <a:rPr b="1" lang="en" sz="2700">
                <a:solidFill>
                  <a:schemeClr val="lt1"/>
                </a:solidFill>
                <a:highlight>
                  <a:srgbClr val="0097A7"/>
                </a:highlight>
                <a:latin typeface="Poppins"/>
                <a:ea typeface="Poppins"/>
                <a:cs typeface="Poppins"/>
                <a:sym typeface="Poppins"/>
              </a:rPr>
              <a:t> </a:t>
            </a:r>
            <a:br>
              <a:rPr b="1" lang="en" sz="2700">
                <a:solidFill>
                  <a:schemeClr val="lt1"/>
                </a:solidFill>
                <a:latin typeface="Poppins"/>
                <a:ea typeface="Poppins"/>
                <a:cs typeface="Poppins"/>
                <a:sym typeface="Poppins"/>
              </a:rPr>
            </a:br>
            <a:br>
              <a:rPr b="1" lang="en" sz="2700">
                <a:solidFill>
                  <a:schemeClr val="lt1"/>
                </a:solidFill>
                <a:latin typeface="Poppins"/>
                <a:ea typeface="Poppins"/>
                <a:cs typeface="Poppins"/>
                <a:sym typeface="Poppins"/>
              </a:rPr>
            </a:br>
            <a:r>
              <a:rPr b="1" lang="en" sz="1700">
                <a:solidFill>
                  <a:schemeClr val="lt1"/>
                </a:solidFill>
                <a:latin typeface="Poppins"/>
                <a:ea typeface="Poppins"/>
                <a:cs typeface="Poppins"/>
                <a:sym typeface="Poppins"/>
              </a:rPr>
              <a:t>Which blob person best describes how you’re feeling right now?</a:t>
            </a:r>
            <a:endParaRPr sz="1700">
              <a:solidFill>
                <a:schemeClr val="lt1"/>
              </a:solidFill>
              <a:latin typeface="Poppins Black"/>
              <a:ea typeface="Poppins Black"/>
              <a:cs typeface="Poppins Black"/>
              <a:sym typeface="Poppins Black"/>
            </a:endParaRPr>
          </a:p>
          <a:p>
            <a:pPr indent="0" lvl="0" marL="0" rtl="0" algn="l">
              <a:spcBef>
                <a:spcPts val="0"/>
              </a:spcBef>
              <a:spcAft>
                <a:spcPts val="0"/>
              </a:spcAft>
              <a:buNone/>
            </a:pPr>
            <a:r>
              <a:t/>
            </a:r>
            <a:endParaRPr/>
          </a:p>
        </p:txBody>
      </p:sp>
      <p:pic>
        <p:nvPicPr>
          <p:cNvPr id="353" name="Google Shape;353;p67"/>
          <p:cNvPicPr preferRelativeResize="0"/>
          <p:nvPr/>
        </p:nvPicPr>
        <p:blipFill>
          <a:blip r:embed="rId3">
            <a:alphaModFix/>
          </a:blip>
          <a:stretch>
            <a:fillRect/>
          </a:stretch>
        </p:blipFill>
        <p:spPr>
          <a:xfrm>
            <a:off x="1867644" y="0"/>
            <a:ext cx="7276380" cy="5143500"/>
          </a:xfrm>
          <a:prstGeom prst="rect">
            <a:avLst/>
          </a:prstGeom>
          <a:noFill/>
          <a:ln>
            <a:noFill/>
          </a:ln>
        </p:spPr>
      </p:pic>
      <p:sp>
        <p:nvSpPr>
          <p:cNvPr id="354" name="Google Shape;354;p67"/>
          <p:cNvSpPr/>
          <p:nvPr/>
        </p:nvSpPr>
        <p:spPr>
          <a:xfrm>
            <a:off x="5598850" y="41400"/>
            <a:ext cx="3363600" cy="37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5" name="Google Shape;355;p67"/>
          <p:cNvSpPr/>
          <p:nvPr/>
        </p:nvSpPr>
        <p:spPr>
          <a:xfrm>
            <a:off x="6902850" y="142050"/>
            <a:ext cx="2149800" cy="37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68"/>
          <p:cNvSpPr/>
          <p:nvPr/>
        </p:nvSpPr>
        <p:spPr>
          <a:xfrm>
            <a:off x="-31050" y="514650"/>
            <a:ext cx="2724000" cy="3795000"/>
          </a:xfrm>
          <a:prstGeom prst="flowChartDelay">
            <a:avLst/>
          </a:pr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1" name="Google Shape;361;p68"/>
          <p:cNvSpPr txBox="1"/>
          <p:nvPr>
            <p:ph type="title"/>
          </p:nvPr>
        </p:nvSpPr>
        <p:spPr>
          <a:xfrm>
            <a:off x="-31050" y="922400"/>
            <a:ext cx="195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2700"/>
              <a:buFont typeface="Arial"/>
              <a:buNone/>
            </a:pPr>
            <a:r>
              <a:rPr b="1" lang="en" sz="2500">
                <a:solidFill>
                  <a:schemeClr val="lt1"/>
                </a:solidFill>
                <a:latin typeface="Poppins"/>
                <a:ea typeface="Poppins"/>
                <a:cs typeface="Poppins"/>
                <a:sym typeface="Poppins"/>
              </a:rPr>
              <a:t>Warm Up</a:t>
            </a:r>
            <a:r>
              <a:rPr b="1" lang="en" sz="2700">
                <a:solidFill>
                  <a:schemeClr val="lt1"/>
                </a:solidFill>
                <a:latin typeface="Poppins"/>
                <a:ea typeface="Poppins"/>
                <a:cs typeface="Poppins"/>
                <a:sym typeface="Poppins"/>
              </a:rPr>
              <a:t>!  </a:t>
            </a:r>
            <a:r>
              <a:rPr b="1" lang="en" sz="2700">
                <a:solidFill>
                  <a:schemeClr val="lt1"/>
                </a:solidFill>
                <a:highlight>
                  <a:srgbClr val="0097A7"/>
                </a:highlight>
                <a:latin typeface="Poppins"/>
                <a:ea typeface="Poppins"/>
                <a:cs typeface="Poppins"/>
                <a:sym typeface="Poppins"/>
              </a:rPr>
              <a:t> </a:t>
            </a:r>
            <a:br>
              <a:rPr b="1" lang="en" sz="2700">
                <a:solidFill>
                  <a:schemeClr val="lt1"/>
                </a:solidFill>
                <a:latin typeface="Poppins"/>
                <a:ea typeface="Poppins"/>
                <a:cs typeface="Poppins"/>
                <a:sym typeface="Poppins"/>
              </a:rPr>
            </a:br>
            <a:endParaRPr b="1" sz="27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2700"/>
              <a:buFont typeface="Arial"/>
              <a:buNone/>
            </a:pPr>
            <a:r>
              <a:rPr b="1" lang="en" sz="2200">
                <a:solidFill>
                  <a:schemeClr val="lt1"/>
                </a:solidFill>
                <a:latin typeface="Poppins"/>
                <a:ea typeface="Poppins"/>
                <a:cs typeface="Poppins"/>
                <a:sym typeface="Poppins"/>
              </a:rPr>
              <a:t>Which rubber ducky best describes how you’re feeling right now?</a:t>
            </a:r>
            <a:endParaRPr sz="2200">
              <a:solidFill>
                <a:schemeClr val="lt1"/>
              </a:solidFill>
              <a:latin typeface="Poppins Black"/>
              <a:ea typeface="Poppins Black"/>
              <a:cs typeface="Poppins Black"/>
              <a:sym typeface="Poppins Black"/>
            </a:endParaRPr>
          </a:p>
          <a:p>
            <a:pPr indent="0" lvl="0" marL="0" rtl="0" algn="l">
              <a:spcBef>
                <a:spcPts val="0"/>
              </a:spcBef>
              <a:spcAft>
                <a:spcPts val="0"/>
              </a:spcAft>
              <a:buNone/>
            </a:pPr>
            <a:r>
              <a:t/>
            </a:r>
            <a:endParaRPr/>
          </a:p>
        </p:txBody>
      </p:sp>
      <p:sp>
        <p:nvSpPr>
          <p:cNvPr id="362" name="Google Shape;362;p68"/>
          <p:cNvSpPr/>
          <p:nvPr/>
        </p:nvSpPr>
        <p:spPr>
          <a:xfrm>
            <a:off x="5598850" y="41400"/>
            <a:ext cx="3363600" cy="37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p68"/>
          <p:cNvSpPr/>
          <p:nvPr/>
        </p:nvSpPr>
        <p:spPr>
          <a:xfrm>
            <a:off x="6902850" y="142050"/>
            <a:ext cx="2149800" cy="372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64" name="Google Shape;364;p68"/>
          <p:cNvPicPr preferRelativeResize="0"/>
          <p:nvPr/>
        </p:nvPicPr>
        <p:blipFill rotWithShape="1">
          <a:blip r:embed="rId3">
            <a:alphaModFix/>
          </a:blip>
          <a:srcRect b="0" l="0" r="0" t="12472"/>
          <a:stretch/>
        </p:blipFill>
        <p:spPr>
          <a:xfrm>
            <a:off x="3410250" y="514650"/>
            <a:ext cx="4306425" cy="43301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