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20" r:id="rId4"/>
  </p:sldMasterIdLst>
  <p:notesMasterIdLst>
    <p:notesMasterId r:id="rId18"/>
  </p:notesMasterIdLst>
  <p:sldIdLst>
    <p:sldId id="258" r:id="rId5"/>
    <p:sldId id="259" r:id="rId6"/>
    <p:sldId id="263" r:id="rId7"/>
    <p:sldId id="273" r:id="rId8"/>
    <p:sldId id="264" r:id="rId9"/>
    <p:sldId id="276" r:id="rId10"/>
    <p:sldId id="274" r:id="rId11"/>
    <p:sldId id="275" r:id="rId12"/>
    <p:sldId id="272" r:id="rId13"/>
    <p:sldId id="260" r:id="rId14"/>
    <p:sldId id="270" r:id="rId15"/>
    <p:sldId id="277"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8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9E3E5-347E-4E4A-893D-7F94D5F47450}"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88894-13BD-40A3-BC63-55BCFC1BFD33}" type="slidenum">
              <a:rPr lang="en-US" smtClean="0"/>
              <a:t>‹#›</a:t>
            </a:fld>
            <a:endParaRPr lang="en-US"/>
          </a:p>
        </p:txBody>
      </p:sp>
    </p:spTree>
    <p:extLst>
      <p:ext uri="{BB962C8B-B14F-4D97-AF65-F5344CB8AC3E}">
        <p14:creationId xmlns:p14="http://schemas.microsoft.com/office/powerpoint/2010/main" val="425590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help you become more familiar with tool and what is required.</a:t>
            </a:r>
          </a:p>
        </p:txBody>
      </p:sp>
      <p:sp>
        <p:nvSpPr>
          <p:cNvPr id="4" name="Slide Number Placeholder 3"/>
          <p:cNvSpPr>
            <a:spLocks noGrp="1"/>
          </p:cNvSpPr>
          <p:nvPr>
            <p:ph type="sldNum" sz="quarter" idx="5"/>
          </p:nvPr>
        </p:nvSpPr>
        <p:spPr/>
        <p:txBody>
          <a:bodyPr/>
          <a:lstStyle/>
          <a:p>
            <a:fld id="{83388894-13BD-40A3-BC63-55BCFC1BFD33}" type="slidenum">
              <a:rPr lang="en-US" smtClean="0"/>
              <a:t>2</a:t>
            </a:fld>
            <a:endParaRPr lang="en-US"/>
          </a:p>
        </p:txBody>
      </p:sp>
    </p:spTree>
    <p:extLst>
      <p:ext uri="{BB962C8B-B14F-4D97-AF65-F5344CB8AC3E}">
        <p14:creationId xmlns:p14="http://schemas.microsoft.com/office/powerpoint/2010/main" val="77664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88894-13BD-40A3-BC63-55BCFC1BFD33}" type="slidenum">
              <a:rPr lang="en-US" smtClean="0"/>
              <a:t>6</a:t>
            </a:fld>
            <a:endParaRPr lang="en-US"/>
          </a:p>
        </p:txBody>
      </p:sp>
    </p:spTree>
    <p:extLst>
      <p:ext uri="{BB962C8B-B14F-4D97-AF65-F5344CB8AC3E}">
        <p14:creationId xmlns:p14="http://schemas.microsoft.com/office/powerpoint/2010/main" val="357201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88894-13BD-40A3-BC63-55BCFC1BFD33}" type="slidenum">
              <a:rPr lang="en-US" smtClean="0"/>
              <a:t>9</a:t>
            </a:fld>
            <a:endParaRPr lang="en-US"/>
          </a:p>
        </p:txBody>
      </p:sp>
    </p:spTree>
    <p:extLst>
      <p:ext uri="{BB962C8B-B14F-4D97-AF65-F5344CB8AC3E}">
        <p14:creationId xmlns:p14="http://schemas.microsoft.com/office/powerpoint/2010/main" val="78176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7d9521da8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7d9521da8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EFBB8-8B53-4192-94AA-EFB943AD31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7661F-8107-497E-A999-2BCDC64BF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85149D-17DE-4DAC-A25C-9D4A808171DB}"/>
              </a:ext>
            </a:extLst>
          </p:cNvPr>
          <p:cNvSpPr>
            <a:spLocks noGrp="1"/>
          </p:cNvSpPr>
          <p:nvPr>
            <p:ph type="dt" sz="half" idx="10"/>
          </p:nvPr>
        </p:nvSpPr>
        <p:spPr/>
        <p:txBody>
          <a:bodyPr/>
          <a:lstStyle/>
          <a:p>
            <a:fld id="{349F3417-5C56-453E-800F-413CCD83BB33}" type="datetimeFigureOut">
              <a:rPr lang="en-US" smtClean="0"/>
              <a:t>8/26/2025</a:t>
            </a:fld>
            <a:endParaRPr lang="en-US"/>
          </a:p>
        </p:txBody>
      </p:sp>
      <p:sp>
        <p:nvSpPr>
          <p:cNvPr id="5" name="Footer Placeholder 4">
            <a:extLst>
              <a:ext uri="{FF2B5EF4-FFF2-40B4-BE49-F238E27FC236}">
                <a16:creationId xmlns:a16="http://schemas.microsoft.com/office/drawing/2014/main" id="{371D1649-9387-465D-9B40-C544E8A1C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DDCBE-C509-4E8E-851C-7A48BA40CBC2}"/>
              </a:ext>
            </a:extLst>
          </p:cNvPr>
          <p:cNvSpPr>
            <a:spLocks noGrp="1"/>
          </p:cNvSpPr>
          <p:nvPr>
            <p:ph type="sldNum" sz="quarter" idx="12"/>
          </p:nvPr>
        </p:nvSpPr>
        <p:spPr/>
        <p:txBody>
          <a:bodyPr/>
          <a:lstStyle/>
          <a:p>
            <a:fld id="{EECEE019-1E8D-4B63-BD1E-083983E82CC0}" type="slidenum">
              <a:rPr lang="en-US" smtClean="0"/>
              <a:t>‹#›</a:t>
            </a:fld>
            <a:endParaRPr lang="en-US"/>
          </a:p>
        </p:txBody>
      </p:sp>
    </p:spTree>
    <p:extLst>
      <p:ext uri="{BB962C8B-B14F-4D97-AF65-F5344CB8AC3E}">
        <p14:creationId xmlns:p14="http://schemas.microsoft.com/office/powerpoint/2010/main" val="89360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8944-E505-4153-B19A-BCCB8FD110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3FC14-8D60-4769-9CF7-707C7052C1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38F4B-FF1D-4E65-A79D-5178056D8989}"/>
              </a:ext>
            </a:extLst>
          </p:cNvPr>
          <p:cNvSpPr>
            <a:spLocks noGrp="1"/>
          </p:cNvSpPr>
          <p:nvPr>
            <p:ph type="dt" sz="half" idx="10"/>
          </p:nvPr>
        </p:nvSpPr>
        <p:spPr/>
        <p:txBody>
          <a:bodyPr/>
          <a:lstStyle/>
          <a:p>
            <a:fld id="{349F3417-5C56-453E-800F-413CCD83BB33}" type="datetimeFigureOut">
              <a:rPr lang="en-US" smtClean="0"/>
              <a:t>8/26/2025</a:t>
            </a:fld>
            <a:endParaRPr lang="en-US"/>
          </a:p>
        </p:txBody>
      </p:sp>
      <p:sp>
        <p:nvSpPr>
          <p:cNvPr id="5" name="Footer Placeholder 4">
            <a:extLst>
              <a:ext uri="{FF2B5EF4-FFF2-40B4-BE49-F238E27FC236}">
                <a16:creationId xmlns:a16="http://schemas.microsoft.com/office/drawing/2014/main" id="{D80B636C-A43A-4102-8A78-330FA9E59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AC4B5-050D-4AA4-8DD7-F28E048C567A}"/>
              </a:ext>
            </a:extLst>
          </p:cNvPr>
          <p:cNvSpPr>
            <a:spLocks noGrp="1"/>
          </p:cNvSpPr>
          <p:nvPr>
            <p:ph type="sldNum" sz="quarter" idx="12"/>
          </p:nvPr>
        </p:nvSpPr>
        <p:spPr/>
        <p:txBody>
          <a:bodyPr/>
          <a:lstStyle/>
          <a:p>
            <a:fld id="{EECEE019-1E8D-4B63-BD1E-083983E82CC0}" type="slidenum">
              <a:rPr lang="en-US" smtClean="0"/>
              <a:t>‹#›</a:t>
            </a:fld>
            <a:endParaRPr lang="en-US"/>
          </a:p>
        </p:txBody>
      </p:sp>
    </p:spTree>
    <p:extLst>
      <p:ext uri="{BB962C8B-B14F-4D97-AF65-F5344CB8AC3E}">
        <p14:creationId xmlns:p14="http://schemas.microsoft.com/office/powerpoint/2010/main" val="2968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F192D-5AA1-4685-BB82-C137E2F114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D79431-8CB9-4DC2-BF17-D95E36FD27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A3E88-0B8A-4460-8F95-5EAAE14D8984}"/>
              </a:ext>
            </a:extLst>
          </p:cNvPr>
          <p:cNvSpPr>
            <a:spLocks noGrp="1"/>
          </p:cNvSpPr>
          <p:nvPr>
            <p:ph type="dt" sz="half" idx="10"/>
          </p:nvPr>
        </p:nvSpPr>
        <p:spPr/>
        <p:txBody>
          <a:bodyPr/>
          <a:lstStyle/>
          <a:p>
            <a:fld id="{349F3417-5C56-453E-800F-413CCD83BB33}" type="datetimeFigureOut">
              <a:rPr lang="en-US" smtClean="0"/>
              <a:t>8/26/2025</a:t>
            </a:fld>
            <a:endParaRPr lang="en-US"/>
          </a:p>
        </p:txBody>
      </p:sp>
      <p:sp>
        <p:nvSpPr>
          <p:cNvPr id="5" name="Footer Placeholder 4">
            <a:extLst>
              <a:ext uri="{FF2B5EF4-FFF2-40B4-BE49-F238E27FC236}">
                <a16:creationId xmlns:a16="http://schemas.microsoft.com/office/drawing/2014/main" id="{7B0A0407-144A-4673-AD52-BCB7208C3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0A6E5-00BE-4F9B-B79B-C97E7AB9EF25}"/>
              </a:ext>
            </a:extLst>
          </p:cNvPr>
          <p:cNvSpPr>
            <a:spLocks noGrp="1"/>
          </p:cNvSpPr>
          <p:nvPr>
            <p:ph type="sldNum" sz="quarter" idx="12"/>
          </p:nvPr>
        </p:nvSpPr>
        <p:spPr/>
        <p:txBody>
          <a:bodyPr/>
          <a:lstStyle/>
          <a:p>
            <a:fld id="{EECEE019-1E8D-4B63-BD1E-083983E82CC0}" type="slidenum">
              <a:rPr lang="en-US" smtClean="0"/>
              <a:t>‹#›</a:t>
            </a:fld>
            <a:endParaRPr lang="en-US"/>
          </a:p>
        </p:txBody>
      </p:sp>
    </p:spTree>
    <p:extLst>
      <p:ext uri="{BB962C8B-B14F-4D97-AF65-F5344CB8AC3E}">
        <p14:creationId xmlns:p14="http://schemas.microsoft.com/office/powerpoint/2010/main" val="3071855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2860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9681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0637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327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625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7785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1442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693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6C20-B295-4E30-BBB6-7F2984014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869EA-1DC8-4D7B-AEF1-9C34574543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8713C-6A8F-45FE-B1EF-BF071A67FFED}"/>
              </a:ext>
            </a:extLst>
          </p:cNvPr>
          <p:cNvSpPr>
            <a:spLocks noGrp="1"/>
          </p:cNvSpPr>
          <p:nvPr>
            <p:ph type="dt" sz="half" idx="10"/>
          </p:nvPr>
        </p:nvSpPr>
        <p:spPr/>
        <p:txBody>
          <a:bodyPr/>
          <a:lstStyle/>
          <a:p>
            <a:fld id="{349F3417-5C56-453E-800F-413CCD83BB33}" type="datetimeFigureOut">
              <a:rPr lang="en-US" smtClean="0"/>
              <a:t>8/26/2025</a:t>
            </a:fld>
            <a:endParaRPr lang="en-US"/>
          </a:p>
        </p:txBody>
      </p:sp>
      <p:sp>
        <p:nvSpPr>
          <p:cNvPr id="5" name="Footer Placeholder 4">
            <a:extLst>
              <a:ext uri="{FF2B5EF4-FFF2-40B4-BE49-F238E27FC236}">
                <a16:creationId xmlns:a16="http://schemas.microsoft.com/office/drawing/2014/main" id="{B8C2EB59-B6FA-4745-95F4-403946E57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C88DC-9CBD-4606-9CAF-C011B0ED4272}"/>
              </a:ext>
            </a:extLst>
          </p:cNvPr>
          <p:cNvSpPr>
            <a:spLocks noGrp="1"/>
          </p:cNvSpPr>
          <p:nvPr>
            <p:ph type="sldNum" sz="quarter" idx="12"/>
          </p:nvPr>
        </p:nvSpPr>
        <p:spPr/>
        <p:txBody>
          <a:bodyPr/>
          <a:lstStyle/>
          <a:p>
            <a:fld id="{EECEE019-1E8D-4B63-BD1E-083983E82CC0}" type="slidenum">
              <a:rPr lang="en-US" smtClean="0"/>
              <a:t>‹#›</a:t>
            </a:fld>
            <a:endParaRPr lang="en-US"/>
          </a:p>
        </p:txBody>
      </p:sp>
    </p:spTree>
    <p:extLst>
      <p:ext uri="{BB962C8B-B14F-4D97-AF65-F5344CB8AC3E}">
        <p14:creationId xmlns:p14="http://schemas.microsoft.com/office/powerpoint/2010/main" val="211061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379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7558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724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67"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415600" y="1300333"/>
            <a:ext cx="11360800" cy="17100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2" name="Google Shape;12;p2"/>
          <p:cNvSpPr txBox="1">
            <a:spLocks noGrp="1"/>
          </p:cNvSpPr>
          <p:nvPr>
            <p:ph type="subTitle" idx="1"/>
          </p:nvPr>
        </p:nvSpPr>
        <p:spPr>
          <a:xfrm>
            <a:off x="443600" y="2532717"/>
            <a:ext cx="6431200" cy="21728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Clr>
                <a:schemeClr val="lt2"/>
              </a:buClr>
              <a:buSzPts val="1600"/>
              <a:buNone/>
              <a:defRPr sz="2427">
                <a:solidFill>
                  <a:schemeClr val="lt2"/>
                </a:solidFill>
                <a:latin typeface="Times New Roman"/>
                <a:ea typeface="Times New Roman"/>
                <a:cs typeface="Times New Roman"/>
                <a:sym typeface="Times New Roman"/>
              </a:defRPr>
            </a:lvl1pPr>
            <a:lvl2pPr lvl="1" rtl="0">
              <a:lnSpc>
                <a:spcPct val="100000"/>
              </a:lnSpc>
              <a:spcBef>
                <a:spcPts val="0"/>
              </a:spcBef>
              <a:spcAft>
                <a:spcPts val="0"/>
              </a:spcAft>
              <a:buClr>
                <a:schemeClr val="lt2"/>
              </a:buClr>
              <a:buSzPts val="1600"/>
              <a:buNone/>
              <a:defRPr sz="2133">
                <a:solidFill>
                  <a:schemeClr val="lt2"/>
                </a:solidFill>
              </a:defRPr>
            </a:lvl2pPr>
            <a:lvl3pPr lvl="2" rtl="0">
              <a:lnSpc>
                <a:spcPct val="100000"/>
              </a:lnSpc>
              <a:spcBef>
                <a:spcPts val="0"/>
              </a:spcBef>
              <a:spcAft>
                <a:spcPts val="0"/>
              </a:spcAft>
              <a:buClr>
                <a:schemeClr val="lt2"/>
              </a:buClr>
              <a:buSzPts val="1600"/>
              <a:buNone/>
              <a:defRPr sz="2133">
                <a:solidFill>
                  <a:schemeClr val="lt2"/>
                </a:solidFill>
              </a:defRPr>
            </a:lvl3pPr>
            <a:lvl4pPr lvl="3" rtl="0">
              <a:lnSpc>
                <a:spcPct val="100000"/>
              </a:lnSpc>
              <a:spcBef>
                <a:spcPts val="0"/>
              </a:spcBef>
              <a:spcAft>
                <a:spcPts val="0"/>
              </a:spcAft>
              <a:buClr>
                <a:schemeClr val="lt2"/>
              </a:buClr>
              <a:buSzPts val="1600"/>
              <a:buNone/>
              <a:defRPr sz="2133">
                <a:solidFill>
                  <a:schemeClr val="lt2"/>
                </a:solidFill>
              </a:defRPr>
            </a:lvl4pPr>
            <a:lvl5pPr lvl="4" rtl="0">
              <a:lnSpc>
                <a:spcPct val="100000"/>
              </a:lnSpc>
              <a:spcBef>
                <a:spcPts val="0"/>
              </a:spcBef>
              <a:spcAft>
                <a:spcPts val="0"/>
              </a:spcAft>
              <a:buClr>
                <a:schemeClr val="lt2"/>
              </a:buClr>
              <a:buSzPts val="1600"/>
              <a:buNone/>
              <a:defRPr sz="2133">
                <a:solidFill>
                  <a:schemeClr val="lt2"/>
                </a:solidFill>
              </a:defRPr>
            </a:lvl5pPr>
            <a:lvl6pPr lvl="5" rtl="0">
              <a:lnSpc>
                <a:spcPct val="100000"/>
              </a:lnSpc>
              <a:spcBef>
                <a:spcPts val="0"/>
              </a:spcBef>
              <a:spcAft>
                <a:spcPts val="0"/>
              </a:spcAft>
              <a:buClr>
                <a:schemeClr val="lt2"/>
              </a:buClr>
              <a:buSzPts val="1600"/>
              <a:buNone/>
              <a:defRPr sz="2133">
                <a:solidFill>
                  <a:schemeClr val="lt2"/>
                </a:solidFill>
              </a:defRPr>
            </a:lvl6pPr>
            <a:lvl7pPr lvl="6" rtl="0">
              <a:lnSpc>
                <a:spcPct val="100000"/>
              </a:lnSpc>
              <a:spcBef>
                <a:spcPts val="0"/>
              </a:spcBef>
              <a:spcAft>
                <a:spcPts val="0"/>
              </a:spcAft>
              <a:buClr>
                <a:schemeClr val="lt2"/>
              </a:buClr>
              <a:buSzPts val="1600"/>
              <a:buNone/>
              <a:defRPr sz="2133">
                <a:solidFill>
                  <a:schemeClr val="lt2"/>
                </a:solidFill>
              </a:defRPr>
            </a:lvl7pPr>
            <a:lvl8pPr lvl="7" rtl="0">
              <a:lnSpc>
                <a:spcPct val="100000"/>
              </a:lnSpc>
              <a:spcBef>
                <a:spcPts val="0"/>
              </a:spcBef>
              <a:spcAft>
                <a:spcPts val="0"/>
              </a:spcAft>
              <a:buClr>
                <a:schemeClr val="lt2"/>
              </a:buClr>
              <a:buSzPts val="1600"/>
              <a:buNone/>
              <a:defRPr sz="2133">
                <a:solidFill>
                  <a:schemeClr val="lt2"/>
                </a:solidFill>
              </a:defRPr>
            </a:lvl8pPr>
            <a:lvl9pPr lvl="8" rtl="0">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3281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64132"/>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415600" y="719633"/>
            <a:ext cx="11360800" cy="17100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8" name="Google Shape;18;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8975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0" y="0"/>
            <a:ext cx="5752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p:nvPr/>
        </p:nvSpPr>
        <p:spPr>
          <a:xfrm>
            <a:off x="1" y="58834"/>
            <a:ext cx="5751500" cy="5865833"/>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67" y="0"/>
            <a:ext cx="5755867" cy="58608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415633" y="667900"/>
            <a:ext cx="4942000" cy="33452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6192900" y="667900"/>
            <a:ext cx="5555200" cy="5464800"/>
          </a:xfrm>
          <a:prstGeom prst="rect">
            <a:avLst/>
          </a:prstGeom>
        </p:spPr>
        <p:txBody>
          <a:bodyPr spcFirstLastPara="1" wrap="square" lIns="91425" tIns="91425" rIns="91425" bIns="91425" anchor="t" anchorCtr="0">
            <a:normAutofit/>
          </a:bodyPr>
          <a:lstStyle>
            <a:lvl1pPr marL="609585" lvl="0" indent="-414856" rtl="0">
              <a:spcBef>
                <a:spcPts val="0"/>
              </a:spcBef>
              <a:spcAft>
                <a:spcPts val="0"/>
              </a:spcAft>
              <a:buSzPts val="1300"/>
              <a:buChar char="●"/>
              <a:defRPr/>
            </a:lvl1pPr>
            <a:lvl2pPr marL="1219170" lvl="1" indent="-397923" rtl="0">
              <a:spcBef>
                <a:spcPts val="0"/>
              </a:spcBef>
              <a:spcAft>
                <a:spcPts val="0"/>
              </a:spcAft>
              <a:buSzPts val="1100"/>
              <a:buChar char="○"/>
              <a:defRPr/>
            </a:lvl2pPr>
            <a:lvl3pPr marL="1828754" lvl="2" indent="-397923" rtl="0">
              <a:spcBef>
                <a:spcPts val="0"/>
              </a:spcBef>
              <a:spcAft>
                <a:spcPts val="0"/>
              </a:spcAft>
              <a:buSzPts val="1100"/>
              <a:buChar char="■"/>
              <a:defRPr/>
            </a:lvl3pPr>
            <a:lvl4pPr marL="2438339" lvl="3" indent="-397923" rtl="0">
              <a:spcBef>
                <a:spcPts val="0"/>
              </a:spcBef>
              <a:spcAft>
                <a:spcPts val="0"/>
              </a:spcAft>
              <a:buSzPts val="1100"/>
              <a:buChar char="●"/>
              <a:defRPr/>
            </a:lvl4pPr>
            <a:lvl5pPr marL="3047924" lvl="4" indent="-397923" rtl="0">
              <a:spcBef>
                <a:spcPts val="0"/>
              </a:spcBef>
              <a:spcAft>
                <a:spcPts val="0"/>
              </a:spcAft>
              <a:buSzPts val="1100"/>
              <a:buChar char="○"/>
              <a:defRPr/>
            </a:lvl5pPr>
            <a:lvl6pPr marL="3657509" lvl="5" indent="-397923" rtl="0">
              <a:spcBef>
                <a:spcPts val="0"/>
              </a:spcBef>
              <a:spcAft>
                <a:spcPts val="0"/>
              </a:spcAft>
              <a:buSzPts val="1100"/>
              <a:buChar char="■"/>
              <a:defRPr/>
            </a:lvl6pPr>
            <a:lvl7pPr marL="4267093" lvl="6" indent="-397923" rtl="0">
              <a:spcBef>
                <a:spcPts val="0"/>
              </a:spcBef>
              <a:spcAft>
                <a:spcPts val="0"/>
              </a:spcAft>
              <a:buSzPts val="1100"/>
              <a:buChar char="●"/>
              <a:defRPr/>
            </a:lvl7pPr>
            <a:lvl8pPr marL="4876678" lvl="7" indent="-397923" rtl="0">
              <a:spcBef>
                <a:spcPts val="0"/>
              </a:spcBef>
              <a:spcAft>
                <a:spcPts val="0"/>
              </a:spcAft>
              <a:buSzPts val="1100"/>
              <a:buChar char="○"/>
              <a:defRPr/>
            </a:lvl8pPr>
            <a:lvl9pPr marL="5486263" lvl="8" indent="-397923" rtl="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7145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5"/>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5"/>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415600" y="2007600"/>
            <a:ext cx="5333200" cy="4101600"/>
          </a:xfrm>
          <a:prstGeom prst="rect">
            <a:avLst/>
          </a:prstGeom>
        </p:spPr>
        <p:txBody>
          <a:bodyPr spcFirstLastPara="1" wrap="square" lIns="91425" tIns="91425" rIns="91425" bIns="91425" anchor="t" anchorCtr="0">
            <a:normAutofit/>
          </a:bodyPr>
          <a:lstStyle>
            <a:lvl1pPr marL="609585" lvl="0" indent="-414856" rtl="0">
              <a:spcBef>
                <a:spcPts val="0"/>
              </a:spcBef>
              <a:spcAft>
                <a:spcPts val="0"/>
              </a:spcAft>
              <a:buSzPts val="1300"/>
              <a:buChar char="●"/>
              <a:defRPr/>
            </a:lvl1pPr>
            <a:lvl2pPr marL="1219170" lvl="1" indent="-397923" rtl="0">
              <a:spcBef>
                <a:spcPts val="0"/>
              </a:spcBef>
              <a:spcAft>
                <a:spcPts val="0"/>
              </a:spcAft>
              <a:buSzPts val="1100"/>
              <a:buChar char="○"/>
              <a:defRPr/>
            </a:lvl2pPr>
            <a:lvl3pPr marL="1828754" lvl="2" indent="-397923" rtl="0">
              <a:spcBef>
                <a:spcPts val="0"/>
              </a:spcBef>
              <a:spcAft>
                <a:spcPts val="0"/>
              </a:spcAft>
              <a:buSzPts val="1100"/>
              <a:buChar char="■"/>
              <a:defRPr/>
            </a:lvl3pPr>
            <a:lvl4pPr marL="2438339" lvl="3" indent="-397923" rtl="0">
              <a:spcBef>
                <a:spcPts val="0"/>
              </a:spcBef>
              <a:spcAft>
                <a:spcPts val="0"/>
              </a:spcAft>
              <a:buSzPts val="1100"/>
              <a:buChar char="●"/>
              <a:defRPr/>
            </a:lvl4pPr>
            <a:lvl5pPr marL="3047924" lvl="4" indent="-397923" rtl="0">
              <a:spcBef>
                <a:spcPts val="0"/>
              </a:spcBef>
              <a:spcAft>
                <a:spcPts val="0"/>
              </a:spcAft>
              <a:buSzPts val="1100"/>
              <a:buChar char="○"/>
              <a:defRPr/>
            </a:lvl5pPr>
            <a:lvl6pPr marL="3657509" lvl="5" indent="-397923" rtl="0">
              <a:spcBef>
                <a:spcPts val="0"/>
              </a:spcBef>
              <a:spcAft>
                <a:spcPts val="0"/>
              </a:spcAft>
              <a:buSzPts val="1100"/>
              <a:buChar char="■"/>
              <a:defRPr/>
            </a:lvl6pPr>
            <a:lvl7pPr marL="4267093" lvl="6" indent="-397923" rtl="0">
              <a:spcBef>
                <a:spcPts val="0"/>
              </a:spcBef>
              <a:spcAft>
                <a:spcPts val="0"/>
              </a:spcAft>
              <a:buSzPts val="1100"/>
              <a:buChar char="●"/>
              <a:defRPr/>
            </a:lvl7pPr>
            <a:lvl8pPr marL="4876678" lvl="7" indent="-397923" rtl="0">
              <a:spcBef>
                <a:spcPts val="0"/>
              </a:spcBef>
              <a:spcAft>
                <a:spcPts val="0"/>
              </a:spcAft>
              <a:buSzPts val="1100"/>
              <a:buChar char="○"/>
              <a:defRPr/>
            </a:lvl8pPr>
            <a:lvl9pPr marL="5486263" lvl="8" indent="-397923" rtl="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6443200" y="2007600"/>
            <a:ext cx="5333200" cy="4101600"/>
          </a:xfrm>
          <a:prstGeom prst="rect">
            <a:avLst/>
          </a:prstGeom>
        </p:spPr>
        <p:txBody>
          <a:bodyPr spcFirstLastPara="1" wrap="square" lIns="91425" tIns="91425" rIns="91425" bIns="91425" anchor="t" anchorCtr="0">
            <a:normAutofit/>
          </a:bodyPr>
          <a:lstStyle>
            <a:lvl1pPr marL="609585" lvl="0" indent="-414856" rtl="0">
              <a:spcBef>
                <a:spcPts val="0"/>
              </a:spcBef>
              <a:spcAft>
                <a:spcPts val="0"/>
              </a:spcAft>
              <a:buSzPts val="1300"/>
              <a:buChar char="●"/>
              <a:defRPr/>
            </a:lvl1pPr>
            <a:lvl2pPr marL="1219170" lvl="1" indent="-397923" rtl="0">
              <a:spcBef>
                <a:spcPts val="0"/>
              </a:spcBef>
              <a:spcAft>
                <a:spcPts val="0"/>
              </a:spcAft>
              <a:buSzPts val="1100"/>
              <a:buChar char="○"/>
              <a:defRPr/>
            </a:lvl2pPr>
            <a:lvl3pPr marL="1828754" lvl="2" indent="-397923" rtl="0">
              <a:spcBef>
                <a:spcPts val="0"/>
              </a:spcBef>
              <a:spcAft>
                <a:spcPts val="0"/>
              </a:spcAft>
              <a:buSzPts val="1100"/>
              <a:buChar char="■"/>
              <a:defRPr/>
            </a:lvl3pPr>
            <a:lvl4pPr marL="2438339" lvl="3" indent="-397923" rtl="0">
              <a:spcBef>
                <a:spcPts val="0"/>
              </a:spcBef>
              <a:spcAft>
                <a:spcPts val="0"/>
              </a:spcAft>
              <a:buSzPts val="1100"/>
              <a:buChar char="●"/>
              <a:defRPr/>
            </a:lvl4pPr>
            <a:lvl5pPr marL="3047924" lvl="4" indent="-397923" rtl="0">
              <a:spcBef>
                <a:spcPts val="0"/>
              </a:spcBef>
              <a:spcAft>
                <a:spcPts val="0"/>
              </a:spcAft>
              <a:buSzPts val="1100"/>
              <a:buChar char="○"/>
              <a:defRPr/>
            </a:lvl5pPr>
            <a:lvl6pPr marL="3657509" lvl="5" indent="-397923" rtl="0">
              <a:spcBef>
                <a:spcPts val="0"/>
              </a:spcBef>
              <a:spcAft>
                <a:spcPts val="0"/>
              </a:spcAft>
              <a:buSzPts val="1100"/>
              <a:buChar char="■"/>
              <a:defRPr/>
            </a:lvl6pPr>
            <a:lvl7pPr marL="4267093" lvl="6" indent="-397923" rtl="0">
              <a:spcBef>
                <a:spcPts val="0"/>
              </a:spcBef>
              <a:spcAft>
                <a:spcPts val="0"/>
              </a:spcAft>
              <a:buSzPts val="1100"/>
              <a:buChar char="●"/>
              <a:defRPr/>
            </a:lvl7pPr>
            <a:lvl8pPr marL="4876678" lvl="7" indent="-397923" rtl="0">
              <a:spcBef>
                <a:spcPts val="0"/>
              </a:spcBef>
              <a:spcAft>
                <a:spcPts val="0"/>
              </a:spcAft>
              <a:buSzPts val="1100"/>
              <a:buChar char="○"/>
              <a:defRPr/>
            </a:lvl8pPr>
            <a:lvl9pPr marL="5486263" lvl="8" indent="-397923" rtl="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1105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73223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p:nvPr/>
        </p:nvSpPr>
        <p:spPr>
          <a:xfrm>
            <a:off x="0" y="0"/>
            <a:ext cx="50192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txBox="1">
            <a:spLocks noGrp="1"/>
          </p:cNvSpPr>
          <p:nvPr>
            <p:ph type="title"/>
          </p:nvPr>
        </p:nvSpPr>
        <p:spPr>
          <a:xfrm>
            <a:off x="415633" y="667900"/>
            <a:ext cx="4170000" cy="2438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415600" y="3187533"/>
            <a:ext cx="4170000" cy="3064000"/>
          </a:xfrm>
          <a:prstGeom prst="rect">
            <a:avLst/>
          </a:prstGeom>
        </p:spPr>
        <p:txBody>
          <a:bodyPr spcFirstLastPara="1" wrap="square" lIns="91425" tIns="91425" rIns="91425" bIns="91425" anchor="t" anchorCtr="0">
            <a:normAutofit/>
          </a:bodyPr>
          <a:lstStyle>
            <a:lvl1pPr marL="609585" lvl="0" indent="-414856" rtl="0">
              <a:spcBef>
                <a:spcPts val="0"/>
              </a:spcBef>
              <a:spcAft>
                <a:spcPts val="0"/>
              </a:spcAft>
              <a:buClr>
                <a:schemeClr val="accent2"/>
              </a:buClr>
              <a:buSzPts val="1300"/>
              <a:buChar char="●"/>
              <a:defRPr>
                <a:solidFill>
                  <a:schemeClr val="accent2"/>
                </a:solidFill>
              </a:defRPr>
            </a:lvl1pPr>
            <a:lvl2pPr marL="1219170" lvl="1" indent="-397923" rtl="0">
              <a:spcBef>
                <a:spcPts val="0"/>
              </a:spcBef>
              <a:spcAft>
                <a:spcPts val="0"/>
              </a:spcAft>
              <a:buClr>
                <a:schemeClr val="accent2"/>
              </a:buClr>
              <a:buSzPts val="1100"/>
              <a:buChar char="○"/>
              <a:defRPr>
                <a:solidFill>
                  <a:schemeClr val="accent2"/>
                </a:solidFill>
              </a:defRPr>
            </a:lvl2pPr>
            <a:lvl3pPr marL="1828754" lvl="2" indent="-397923" rtl="0">
              <a:spcBef>
                <a:spcPts val="0"/>
              </a:spcBef>
              <a:spcAft>
                <a:spcPts val="0"/>
              </a:spcAft>
              <a:buClr>
                <a:schemeClr val="accent2"/>
              </a:buClr>
              <a:buSzPts val="1100"/>
              <a:buChar char="■"/>
              <a:defRPr>
                <a:solidFill>
                  <a:schemeClr val="accent2"/>
                </a:solidFill>
              </a:defRPr>
            </a:lvl3pPr>
            <a:lvl4pPr marL="2438339" lvl="3" indent="-397923" rtl="0">
              <a:spcBef>
                <a:spcPts val="0"/>
              </a:spcBef>
              <a:spcAft>
                <a:spcPts val="0"/>
              </a:spcAft>
              <a:buClr>
                <a:schemeClr val="accent2"/>
              </a:buClr>
              <a:buSzPts val="1100"/>
              <a:buChar char="●"/>
              <a:defRPr>
                <a:solidFill>
                  <a:schemeClr val="accent2"/>
                </a:solidFill>
              </a:defRPr>
            </a:lvl4pPr>
            <a:lvl5pPr marL="3047924" lvl="4" indent="-397923" rtl="0">
              <a:spcBef>
                <a:spcPts val="0"/>
              </a:spcBef>
              <a:spcAft>
                <a:spcPts val="0"/>
              </a:spcAft>
              <a:buClr>
                <a:schemeClr val="accent2"/>
              </a:buClr>
              <a:buSzPts val="1100"/>
              <a:buChar char="○"/>
              <a:defRPr>
                <a:solidFill>
                  <a:schemeClr val="accent2"/>
                </a:solidFill>
              </a:defRPr>
            </a:lvl5pPr>
            <a:lvl6pPr marL="3657509" lvl="5" indent="-397923" rtl="0">
              <a:spcBef>
                <a:spcPts val="0"/>
              </a:spcBef>
              <a:spcAft>
                <a:spcPts val="0"/>
              </a:spcAft>
              <a:buClr>
                <a:schemeClr val="accent2"/>
              </a:buClr>
              <a:buSzPts val="1100"/>
              <a:buChar char="■"/>
              <a:defRPr>
                <a:solidFill>
                  <a:schemeClr val="accent2"/>
                </a:solidFill>
              </a:defRPr>
            </a:lvl6pPr>
            <a:lvl7pPr marL="4267093" lvl="6" indent="-397923" rtl="0">
              <a:spcBef>
                <a:spcPts val="0"/>
              </a:spcBef>
              <a:spcAft>
                <a:spcPts val="0"/>
              </a:spcAft>
              <a:buClr>
                <a:schemeClr val="accent2"/>
              </a:buClr>
              <a:buSzPts val="1100"/>
              <a:buChar char="●"/>
              <a:defRPr>
                <a:solidFill>
                  <a:schemeClr val="accent2"/>
                </a:solidFill>
              </a:defRPr>
            </a:lvl7pPr>
            <a:lvl8pPr marL="4876678" lvl="7" indent="-397923" rtl="0">
              <a:spcBef>
                <a:spcPts val="0"/>
              </a:spcBef>
              <a:spcAft>
                <a:spcPts val="0"/>
              </a:spcAft>
              <a:buClr>
                <a:schemeClr val="accent2"/>
              </a:buClr>
              <a:buSzPts val="1100"/>
              <a:buChar char="○"/>
              <a:defRPr>
                <a:solidFill>
                  <a:schemeClr val="accent2"/>
                </a:solidFill>
              </a:defRPr>
            </a:lvl8pPr>
            <a:lvl9pPr marL="5486263" lvl="8" indent="-397923" rtl="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1525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15567" y="1064800"/>
            <a:ext cx="8330400" cy="47284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43" name="Google Shape;43;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8438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D552-9997-40AC-8358-26EEBE696C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B83B0C-DD77-4EC4-BC2D-04FE562A8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28217E-9497-4942-9290-BDD4B2D3F32C}"/>
              </a:ext>
            </a:extLst>
          </p:cNvPr>
          <p:cNvSpPr>
            <a:spLocks noGrp="1"/>
          </p:cNvSpPr>
          <p:nvPr>
            <p:ph type="dt" sz="half" idx="10"/>
          </p:nvPr>
        </p:nvSpPr>
        <p:spPr/>
        <p:txBody>
          <a:bodyPr/>
          <a:lstStyle/>
          <a:p>
            <a:fld id="{349F3417-5C56-453E-800F-413CCD83BB33}" type="datetimeFigureOut">
              <a:rPr lang="en-US" smtClean="0"/>
              <a:t>8/26/2025</a:t>
            </a:fld>
            <a:endParaRPr lang="en-US"/>
          </a:p>
        </p:txBody>
      </p:sp>
      <p:sp>
        <p:nvSpPr>
          <p:cNvPr id="5" name="Footer Placeholder 4">
            <a:extLst>
              <a:ext uri="{FF2B5EF4-FFF2-40B4-BE49-F238E27FC236}">
                <a16:creationId xmlns:a16="http://schemas.microsoft.com/office/drawing/2014/main" id="{C99E2FBA-1433-469A-99B9-731B7FDDD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FDFC9-1FDF-4BF1-9D07-A15F8D8F57A3}"/>
              </a:ext>
            </a:extLst>
          </p:cNvPr>
          <p:cNvSpPr>
            <a:spLocks noGrp="1"/>
          </p:cNvSpPr>
          <p:nvPr>
            <p:ph type="sldNum" sz="quarter" idx="12"/>
          </p:nvPr>
        </p:nvSpPr>
        <p:spPr/>
        <p:txBody>
          <a:bodyPr/>
          <a:lstStyle/>
          <a:p>
            <a:fld id="{EECEE019-1E8D-4B63-BD1E-083983E82CC0}" type="slidenum">
              <a:rPr lang="en-US" smtClean="0"/>
              <a:t>‹#›</a:t>
            </a:fld>
            <a:endParaRPr lang="en-US"/>
          </a:p>
        </p:txBody>
      </p:sp>
    </p:spTree>
    <p:extLst>
      <p:ext uri="{BB962C8B-B14F-4D97-AF65-F5344CB8AC3E}">
        <p14:creationId xmlns:p14="http://schemas.microsoft.com/office/powerpoint/2010/main" val="1023396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sp>
        <p:nvSpPr>
          <p:cNvPr id="45" name="Google Shape;45;p9"/>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9"/>
          <p:cNvSpPr txBox="1">
            <a:spLocks noGrp="1"/>
          </p:cNvSpPr>
          <p:nvPr>
            <p:ph type="title"/>
          </p:nvPr>
        </p:nvSpPr>
        <p:spPr>
          <a:xfrm>
            <a:off x="415067" y="667900"/>
            <a:ext cx="4939200" cy="2732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406400" y="3502300"/>
            <a:ext cx="4939200" cy="12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2"/>
              </a:buClr>
              <a:buSzPts val="1600"/>
              <a:buNone/>
              <a:defRPr sz="2133">
                <a:solidFill>
                  <a:schemeClr val="accent2"/>
                </a:solidFill>
              </a:defRPr>
            </a:lvl1pPr>
            <a:lvl2pPr lvl="1" rtl="0">
              <a:lnSpc>
                <a:spcPct val="100000"/>
              </a:lnSpc>
              <a:spcBef>
                <a:spcPts val="0"/>
              </a:spcBef>
              <a:spcAft>
                <a:spcPts val="0"/>
              </a:spcAft>
              <a:buClr>
                <a:schemeClr val="accent2"/>
              </a:buClr>
              <a:buSzPts val="1600"/>
              <a:buNone/>
              <a:defRPr sz="2133">
                <a:solidFill>
                  <a:schemeClr val="accent2"/>
                </a:solidFill>
              </a:defRPr>
            </a:lvl2pPr>
            <a:lvl3pPr lvl="2" rtl="0">
              <a:lnSpc>
                <a:spcPct val="100000"/>
              </a:lnSpc>
              <a:spcBef>
                <a:spcPts val="0"/>
              </a:spcBef>
              <a:spcAft>
                <a:spcPts val="0"/>
              </a:spcAft>
              <a:buClr>
                <a:schemeClr val="accent2"/>
              </a:buClr>
              <a:buSzPts val="1600"/>
              <a:buNone/>
              <a:defRPr sz="2133">
                <a:solidFill>
                  <a:schemeClr val="accent2"/>
                </a:solidFill>
              </a:defRPr>
            </a:lvl3pPr>
            <a:lvl4pPr lvl="3" rtl="0">
              <a:lnSpc>
                <a:spcPct val="100000"/>
              </a:lnSpc>
              <a:spcBef>
                <a:spcPts val="0"/>
              </a:spcBef>
              <a:spcAft>
                <a:spcPts val="0"/>
              </a:spcAft>
              <a:buClr>
                <a:schemeClr val="accent2"/>
              </a:buClr>
              <a:buSzPts val="1600"/>
              <a:buNone/>
              <a:defRPr sz="2133">
                <a:solidFill>
                  <a:schemeClr val="accent2"/>
                </a:solidFill>
              </a:defRPr>
            </a:lvl4pPr>
            <a:lvl5pPr lvl="4" rtl="0">
              <a:lnSpc>
                <a:spcPct val="100000"/>
              </a:lnSpc>
              <a:spcBef>
                <a:spcPts val="0"/>
              </a:spcBef>
              <a:spcAft>
                <a:spcPts val="0"/>
              </a:spcAft>
              <a:buClr>
                <a:schemeClr val="accent2"/>
              </a:buClr>
              <a:buSzPts val="1600"/>
              <a:buNone/>
              <a:defRPr sz="2133">
                <a:solidFill>
                  <a:schemeClr val="accent2"/>
                </a:solidFill>
              </a:defRPr>
            </a:lvl5pPr>
            <a:lvl6pPr lvl="5" rtl="0">
              <a:lnSpc>
                <a:spcPct val="100000"/>
              </a:lnSpc>
              <a:spcBef>
                <a:spcPts val="0"/>
              </a:spcBef>
              <a:spcAft>
                <a:spcPts val="0"/>
              </a:spcAft>
              <a:buClr>
                <a:schemeClr val="accent2"/>
              </a:buClr>
              <a:buSzPts val="1600"/>
              <a:buNone/>
              <a:defRPr sz="2133">
                <a:solidFill>
                  <a:schemeClr val="accent2"/>
                </a:solidFill>
              </a:defRPr>
            </a:lvl6pPr>
            <a:lvl7pPr lvl="6" rtl="0">
              <a:lnSpc>
                <a:spcPct val="100000"/>
              </a:lnSpc>
              <a:spcBef>
                <a:spcPts val="0"/>
              </a:spcBef>
              <a:spcAft>
                <a:spcPts val="0"/>
              </a:spcAft>
              <a:buClr>
                <a:schemeClr val="accent2"/>
              </a:buClr>
              <a:buSzPts val="1600"/>
              <a:buNone/>
              <a:defRPr sz="2133">
                <a:solidFill>
                  <a:schemeClr val="accent2"/>
                </a:solidFill>
              </a:defRPr>
            </a:lvl7pPr>
            <a:lvl8pPr lvl="7" rtl="0">
              <a:lnSpc>
                <a:spcPct val="100000"/>
              </a:lnSpc>
              <a:spcBef>
                <a:spcPts val="0"/>
              </a:spcBef>
              <a:spcAft>
                <a:spcPts val="0"/>
              </a:spcAft>
              <a:buClr>
                <a:schemeClr val="accent2"/>
              </a:buClr>
              <a:buSzPts val="1600"/>
              <a:buNone/>
              <a:defRPr sz="2133">
                <a:solidFill>
                  <a:schemeClr val="accent2"/>
                </a:solidFill>
              </a:defRPr>
            </a:lvl8pPr>
            <a:lvl9pPr lvl="8" rtl="0">
              <a:lnSpc>
                <a:spcPct val="100000"/>
              </a:lnSpc>
              <a:spcBef>
                <a:spcPts val="0"/>
              </a:spcBef>
              <a:spcAft>
                <a:spcPts val="0"/>
              </a:spcAft>
              <a:buClr>
                <a:schemeClr val="accent2"/>
              </a:buClr>
              <a:buSzPts val="1600"/>
              <a:buNone/>
              <a:defRPr sz="2133">
                <a:solidFill>
                  <a:schemeClr val="accent2"/>
                </a:solidFill>
              </a:defRPr>
            </a:lvl9pPr>
          </a:lstStyle>
          <a:p>
            <a:endParaRPr/>
          </a:p>
        </p:txBody>
      </p:sp>
      <p:sp>
        <p:nvSpPr>
          <p:cNvPr id="48" name="Google Shape;48;p9"/>
          <p:cNvSpPr txBox="1">
            <a:spLocks noGrp="1"/>
          </p:cNvSpPr>
          <p:nvPr>
            <p:ph type="body" idx="2"/>
          </p:nvPr>
        </p:nvSpPr>
        <p:spPr>
          <a:xfrm>
            <a:off x="6505367" y="667900"/>
            <a:ext cx="5272000" cy="5482000"/>
          </a:xfrm>
          <a:prstGeom prst="rect">
            <a:avLst/>
          </a:prstGeom>
        </p:spPr>
        <p:txBody>
          <a:bodyPr spcFirstLastPara="1" wrap="square" lIns="91425" tIns="91425" rIns="91425" bIns="91425" anchor="t" anchorCtr="0">
            <a:normAutofit/>
          </a:bodyPr>
          <a:lstStyle>
            <a:lvl1pPr marL="609585" lvl="0" indent="-414856" rtl="0">
              <a:spcBef>
                <a:spcPts val="0"/>
              </a:spcBef>
              <a:spcAft>
                <a:spcPts val="0"/>
              </a:spcAft>
              <a:buSzPts val="1300"/>
              <a:buChar char="●"/>
              <a:defRPr/>
            </a:lvl1pPr>
            <a:lvl2pPr marL="1219170" lvl="1" indent="-397923" rtl="0">
              <a:spcBef>
                <a:spcPts val="0"/>
              </a:spcBef>
              <a:spcAft>
                <a:spcPts val="0"/>
              </a:spcAft>
              <a:buSzPts val="1100"/>
              <a:buChar char="○"/>
              <a:defRPr/>
            </a:lvl2pPr>
            <a:lvl3pPr marL="1828754" lvl="2" indent="-397923" rtl="0">
              <a:spcBef>
                <a:spcPts val="0"/>
              </a:spcBef>
              <a:spcAft>
                <a:spcPts val="0"/>
              </a:spcAft>
              <a:buSzPts val="1100"/>
              <a:buChar char="■"/>
              <a:defRPr/>
            </a:lvl3pPr>
            <a:lvl4pPr marL="2438339" lvl="3" indent="-397923" rtl="0">
              <a:spcBef>
                <a:spcPts val="0"/>
              </a:spcBef>
              <a:spcAft>
                <a:spcPts val="0"/>
              </a:spcAft>
              <a:buSzPts val="1100"/>
              <a:buChar char="●"/>
              <a:defRPr/>
            </a:lvl4pPr>
            <a:lvl5pPr marL="3047924" lvl="4" indent="-397923" rtl="0">
              <a:spcBef>
                <a:spcPts val="0"/>
              </a:spcBef>
              <a:spcAft>
                <a:spcPts val="0"/>
              </a:spcAft>
              <a:buSzPts val="1100"/>
              <a:buChar char="○"/>
              <a:defRPr/>
            </a:lvl5pPr>
            <a:lvl6pPr marL="3657509" lvl="5" indent="-397923" rtl="0">
              <a:spcBef>
                <a:spcPts val="0"/>
              </a:spcBef>
              <a:spcAft>
                <a:spcPts val="0"/>
              </a:spcAft>
              <a:buSzPts val="1100"/>
              <a:buChar char="■"/>
              <a:defRPr/>
            </a:lvl6pPr>
            <a:lvl7pPr marL="4267093" lvl="6" indent="-397923" rtl="0">
              <a:spcBef>
                <a:spcPts val="0"/>
              </a:spcBef>
              <a:spcAft>
                <a:spcPts val="0"/>
              </a:spcAft>
              <a:buSzPts val="1100"/>
              <a:buChar char="●"/>
              <a:defRPr/>
            </a:lvl7pPr>
            <a:lvl8pPr marL="4876678" lvl="7" indent="-397923" rtl="0">
              <a:spcBef>
                <a:spcPts val="0"/>
              </a:spcBef>
              <a:spcAft>
                <a:spcPts val="0"/>
              </a:spcAft>
              <a:buSzPts val="1100"/>
              <a:buChar char="○"/>
              <a:defRPr/>
            </a:lvl8pPr>
            <a:lvl9pPr marL="5486263" lvl="8" indent="-397923" rtl="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4099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p:nvPr/>
        </p:nvSpPr>
        <p:spPr>
          <a:xfrm>
            <a:off x="0" y="5825333"/>
            <a:ext cx="12192000" cy="1032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10"/>
          <p:cNvSpPr txBox="1">
            <a:spLocks noGrp="1"/>
          </p:cNvSpPr>
          <p:nvPr>
            <p:ph type="body" idx="1"/>
          </p:nvPr>
        </p:nvSpPr>
        <p:spPr>
          <a:xfrm>
            <a:off x="415600" y="6028533"/>
            <a:ext cx="10639200" cy="6140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94439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415667" y="1108233"/>
            <a:ext cx="7113200" cy="16596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10000"/>
              <a:buNone/>
              <a:defRPr sz="13333">
                <a:solidFill>
                  <a:schemeClr val="lt1"/>
                </a:solidFill>
              </a:defRPr>
            </a:lvl1pPr>
            <a:lvl2pPr lvl="1" rtl="0">
              <a:spcBef>
                <a:spcPts val="0"/>
              </a:spcBef>
              <a:spcAft>
                <a:spcPts val="0"/>
              </a:spcAft>
              <a:buClr>
                <a:schemeClr val="lt1"/>
              </a:buClr>
              <a:buSzPts val="10000"/>
              <a:buNone/>
              <a:defRPr sz="13333">
                <a:solidFill>
                  <a:schemeClr val="lt1"/>
                </a:solidFill>
              </a:defRPr>
            </a:lvl2pPr>
            <a:lvl3pPr lvl="2" rtl="0">
              <a:spcBef>
                <a:spcPts val="0"/>
              </a:spcBef>
              <a:spcAft>
                <a:spcPts val="0"/>
              </a:spcAft>
              <a:buClr>
                <a:schemeClr val="lt1"/>
              </a:buClr>
              <a:buSzPts val="10000"/>
              <a:buNone/>
              <a:defRPr sz="13333">
                <a:solidFill>
                  <a:schemeClr val="lt1"/>
                </a:solidFill>
              </a:defRPr>
            </a:lvl3pPr>
            <a:lvl4pPr lvl="3" rtl="0">
              <a:spcBef>
                <a:spcPts val="0"/>
              </a:spcBef>
              <a:spcAft>
                <a:spcPts val="0"/>
              </a:spcAft>
              <a:buClr>
                <a:schemeClr val="lt1"/>
              </a:buClr>
              <a:buSzPts val="10000"/>
              <a:buNone/>
              <a:defRPr sz="13333">
                <a:solidFill>
                  <a:schemeClr val="lt1"/>
                </a:solidFill>
              </a:defRPr>
            </a:lvl4pPr>
            <a:lvl5pPr lvl="4" rtl="0">
              <a:spcBef>
                <a:spcPts val="0"/>
              </a:spcBef>
              <a:spcAft>
                <a:spcPts val="0"/>
              </a:spcAft>
              <a:buClr>
                <a:schemeClr val="lt1"/>
              </a:buClr>
              <a:buSzPts val="10000"/>
              <a:buNone/>
              <a:defRPr sz="13333">
                <a:solidFill>
                  <a:schemeClr val="lt1"/>
                </a:solidFill>
              </a:defRPr>
            </a:lvl5pPr>
            <a:lvl6pPr lvl="5" rtl="0">
              <a:spcBef>
                <a:spcPts val="0"/>
              </a:spcBef>
              <a:spcAft>
                <a:spcPts val="0"/>
              </a:spcAft>
              <a:buClr>
                <a:schemeClr val="lt1"/>
              </a:buClr>
              <a:buSzPts val="10000"/>
              <a:buNone/>
              <a:defRPr sz="13333">
                <a:solidFill>
                  <a:schemeClr val="lt1"/>
                </a:solidFill>
              </a:defRPr>
            </a:lvl6pPr>
            <a:lvl7pPr lvl="6" rtl="0">
              <a:spcBef>
                <a:spcPts val="0"/>
              </a:spcBef>
              <a:spcAft>
                <a:spcPts val="0"/>
              </a:spcAft>
              <a:buClr>
                <a:schemeClr val="lt1"/>
              </a:buClr>
              <a:buSzPts val="10000"/>
              <a:buNone/>
              <a:defRPr sz="13333">
                <a:solidFill>
                  <a:schemeClr val="lt1"/>
                </a:solidFill>
              </a:defRPr>
            </a:lvl7pPr>
            <a:lvl8pPr lvl="7" rtl="0">
              <a:spcBef>
                <a:spcPts val="0"/>
              </a:spcBef>
              <a:spcAft>
                <a:spcPts val="0"/>
              </a:spcAft>
              <a:buClr>
                <a:schemeClr val="lt1"/>
              </a:buClr>
              <a:buSzPts val="10000"/>
              <a:buNone/>
              <a:defRPr sz="13333">
                <a:solidFill>
                  <a:schemeClr val="lt1"/>
                </a:solidFill>
              </a:defRPr>
            </a:lvl8pPr>
            <a:lvl9pPr lvl="8" rtl="0">
              <a:spcBef>
                <a:spcPts val="0"/>
              </a:spcBef>
              <a:spcAft>
                <a:spcPts val="0"/>
              </a:spcAft>
              <a:buClr>
                <a:schemeClr val="lt1"/>
              </a:buClr>
              <a:buSzPts val="10000"/>
              <a:buNone/>
              <a:defRPr sz="13333">
                <a:solidFill>
                  <a:schemeClr val="lt1"/>
                </a:solidFill>
              </a:defRPr>
            </a:lvl9pPr>
          </a:lstStyle>
          <a:p>
            <a:r>
              <a:t>xx%</a:t>
            </a:r>
          </a:p>
        </p:txBody>
      </p:sp>
      <p:sp>
        <p:nvSpPr>
          <p:cNvPr id="56" name="Google Shape;56;p11"/>
          <p:cNvSpPr txBox="1">
            <a:spLocks noGrp="1"/>
          </p:cNvSpPr>
          <p:nvPr>
            <p:ph type="body" idx="1"/>
          </p:nvPr>
        </p:nvSpPr>
        <p:spPr>
          <a:xfrm>
            <a:off x="415600" y="2828567"/>
            <a:ext cx="7113200" cy="1256800"/>
          </a:xfrm>
          <a:prstGeom prst="rect">
            <a:avLst/>
          </a:prstGeom>
        </p:spPr>
        <p:txBody>
          <a:bodyPr spcFirstLastPara="1" wrap="square" lIns="91425" tIns="91425" rIns="91425" bIns="91425" anchor="t" anchorCtr="0">
            <a:normAutofit/>
          </a:bodyPr>
          <a:lstStyle>
            <a:lvl1pPr marL="609585" lvl="0" indent="-414856" rtl="0">
              <a:spcBef>
                <a:spcPts val="0"/>
              </a:spcBef>
              <a:spcAft>
                <a:spcPts val="0"/>
              </a:spcAft>
              <a:buClr>
                <a:schemeClr val="accent2"/>
              </a:buClr>
              <a:buSzPts val="1300"/>
              <a:buChar char="●"/>
              <a:defRPr>
                <a:solidFill>
                  <a:schemeClr val="accent2"/>
                </a:solidFill>
              </a:defRPr>
            </a:lvl1pPr>
            <a:lvl2pPr marL="1219170" lvl="1" indent="-397923" rtl="0">
              <a:spcBef>
                <a:spcPts val="0"/>
              </a:spcBef>
              <a:spcAft>
                <a:spcPts val="0"/>
              </a:spcAft>
              <a:buClr>
                <a:schemeClr val="accent2"/>
              </a:buClr>
              <a:buSzPts val="1100"/>
              <a:buChar char="○"/>
              <a:defRPr>
                <a:solidFill>
                  <a:schemeClr val="accent2"/>
                </a:solidFill>
              </a:defRPr>
            </a:lvl2pPr>
            <a:lvl3pPr marL="1828754" lvl="2" indent="-397923" rtl="0">
              <a:spcBef>
                <a:spcPts val="0"/>
              </a:spcBef>
              <a:spcAft>
                <a:spcPts val="0"/>
              </a:spcAft>
              <a:buClr>
                <a:schemeClr val="accent2"/>
              </a:buClr>
              <a:buSzPts val="1100"/>
              <a:buChar char="■"/>
              <a:defRPr>
                <a:solidFill>
                  <a:schemeClr val="accent2"/>
                </a:solidFill>
              </a:defRPr>
            </a:lvl3pPr>
            <a:lvl4pPr marL="2438339" lvl="3" indent="-397923" rtl="0">
              <a:spcBef>
                <a:spcPts val="0"/>
              </a:spcBef>
              <a:spcAft>
                <a:spcPts val="0"/>
              </a:spcAft>
              <a:buClr>
                <a:schemeClr val="accent2"/>
              </a:buClr>
              <a:buSzPts val="1100"/>
              <a:buChar char="●"/>
              <a:defRPr>
                <a:solidFill>
                  <a:schemeClr val="accent2"/>
                </a:solidFill>
              </a:defRPr>
            </a:lvl4pPr>
            <a:lvl5pPr marL="3047924" lvl="4" indent="-397923" rtl="0">
              <a:spcBef>
                <a:spcPts val="0"/>
              </a:spcBef>
              <a:spcAft>
                <a:spcPts val="0"/>
              </a:spcAft>
              <a:buClr>
                <a:schemeClr val="accent2"/>
              </a:buClr>
              <a:buSzPts val="1100"/>
              <a:buChar char="○"/>
              <a:defRPr>
                <a:solidFill>
                  <a:schemeClr val="accent2"/>
                </a:solidFill>
              </a:defRPr>
            </a:lvl5pPr>
            <a:lvl6pPr marL="3657509" lvl="5" indent="-397923" rtl="0">
              <a:spcBef>
                <a:spcPts val="0"/>
              </a:spcBef>
              <a:spcAft>
                <a:spcPts val="0"/>
              </a:spcAft>
              <a:buClr>
                <a:schemeClr val="accent2"/>
              </a:buClr>
              <a:buSzPts val="1100"/>
              <a:buChar char="■"/>
              <a:defRPr>
                <a:solidFill>
                  <a:schemeClr val="accent2"/>
                </a:solidFill>
              </a:defRPr>
            </a:lvl6pPr>
            <a:lvl7pPr marL="4267093" lvl="6" indent="-397923" rtl="0">
              <a:spcBef>
                <a:spcPts val="0"/>
              </a:spcBef>
              <a:spcAft>
                <a:spcPts val="0"/>
              </a:spcAft>
              <a:buClr>
                <a:schemeClr val="accent2"/>
              </a:buClr>
              <a:buSzPts val="1100"/>
              <a:buChar char="●"/>
              <a:defRPr>
                <a:solidFill>
                  <a:schemeClr val="accent2"/>
                </a:solidFill>
              </a:defRPr>
            </a:lvl7pPr>
            <a:lvl8pPr marL="4876678" lvl="7" indent="-397923" rtl="0">
              <a:spcBef>
                <a:spcPts val="0"/>
              </a:spcBef>
              <a:spcAft>
                <a:spcPts val="0"/>
              </a:spcAft>
              <a:buClr>
                <a:schemeClr val="accent2"/>
              </a:buClr>
              <a:buSzPts val="1100"/>
              <a:buChar char="○"/>
              <a:defRPr>
                <a:solidFill>
                  <a:schemeClr val="accent2"/>
                </a:solidFill>
              </a:defRPr>
            </a:lvl8pPr>
            <a:lvl9pPr marL="5486263" lvl="8" indent="-397923" rtl="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5541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78663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66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4117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649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8888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3849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478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A9FB-026A-42A7-B874-740815E5A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79E55-7A95-4C69-8803-09D3827E0C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96EBEC-2683-4486-8232-0B55F19F2E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63B01E-E209-4A92-97E7-456CE78B72EC}"/>
              </a:ext>
            </a:extLst>
          </p:cNvPr>
          <p:cNvSpPr>
            <a:spLocks noGrp="1"/>
          </p:cNvSpPr>
          <p:nvPr>
            <p:ph type="dt" sz="half" idx="10"/>
          </p:nvPr>
        </p:nvSpPr>
        <p:spPr/>
        <p:txBody>
          <a:bodyPr/>
          <a:lstStyle/>
          <a:p>
            <a:fld id="{349F3417-5C56-453E-800F-413CCD83BB33}" type="datetimeFigureOut">
              <a:rPr lang="en-US" smtClean="0"/>
              <a:t>8/26/2025</a:t>
            </a:fld>
            <a:endParaRPr lang="en-US"/>
          </a:p>
        </p:txBody>
      </p:sp>
      <p:sp>
        <p:nvSpPr>
          <p:cNvPr id="6" name="Footer Placeholder 5">
            <a:extLst>
              <a:ext uri="{FF2B5EF4-FFF2-40B4-BE49-F238E27FC236}">
                <a16:creationId xmlns:a16="http://schemas.microsoft.com/office/drawing/2014/main" id="{31460808-BC34-4A5F-ADB7-737444FD99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21DFA-1C11-48C2-B12D-62EF7EA9A334}"/>
              </a:ext>
            </a:extLst>
          </p:cNvPr>
          <p:cNvSpPr>
            <a:spLocks noGrp="1"/>
          </p:cNvSpPr>
          <p:nvPr>
            <p:ph type="sldNum" sz="quarter" idx="12"/>
          </p:nvPr>
        </p:nvSpPr>
        <p:spPr/>
        <p:txBody>
          <a:bodyPr/>
          <a:lstStyle/>
          <a:p>
            <a:fld id="{EECEE019-1E8D-4B63-BD1E-083983E82CC0}" type="slidenum">
              <a:rPr lang="en-US" smtClean="0"/>
              <a:t>‹#›</a:t>
            </a:fld>
            <a:endParaRPr lang="en-US"/>
          </a:p>
        </p:txBody>
      </p:sp>
    </p:spTree>
    <p:extLst>
      <p:ext uri="{BB962C8B-B14F-4D97-AF65-F5344CB8AC3E}">
        <p14:creationId xmlns:p14="http://schemas.microsoft.com/office/powerpoint/2010/main" val="2996497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1617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6312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405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4871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28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8787-D581-42B0-BA3C-8DAAF60552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52CF20-82C8-4904-959F-AE93893BD0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241F2F-9973-4C67-98A4-CE4D943DCA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78CA74-5983-4D63-9C29-36CEC15AB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492D7F-0909-4344-AB1F-F851092A46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8C1777-D3C9-4656-BA70-E1B267319C5D}"/>
              </a:ext>
            </a:extLst>
          </p:cNvPr>
          <p:cNvSpPr>
            <a:spLocks noGrp="1"/>
          </p:cNvSpPr>
          <p:nvPr>
            <p:ph type="dt" sz="half" idx="10"/>
          </p:nvPr>
        </p:nvSpPr>
        <p:spPr/>
        <p:txBody>
          <a:bodyPr/>
          <a:lstStyle/>
          <a:p>
            <a:fld id="{349F3417-5C56-453E-800F-413CCD83BB33}" type="datetimeFigureOut">
              <a:rPr lang="en-US" smtClean="0"/>
              <a:t>8/26/2025</a:t>
            </a:fld>
            <a:endParaRPr lang="en-US"/>
          </a:p>
        </p:txBody>
      </p:sp>
      <p:sp>
        <p:nvSpPr>
          <p:cNvPr id="8" name="Footer Placeholder 7">
            <a:extLst>
              <a:ext uri="{FF2B5EF4-FFF2-40B4-BE49-F238E27FC236}">
                <a16:creationId xmlns:a16="http://schemas.microsoft.com/office/drawing/2014/main" id="{9EB28914-3B12-4C1E-BFE3-F3A984DDF6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0EB0BB-C8D6-41F0-BABE-8C92CB373416}"/>
              </a:ext>
            </a:extLst>
          </p:cNvPr>
          <p:cNvSpPr>
            <a:spLocks noGrp="1"/>
          </p:cNvSpPr>
          <p:nvPr>
            <p:ph type="sldNum" sz="quarter" idx="12"/>
          </p:nvPr>
        </p:nvSpPr>
        <p:spPr/>
        <p:txBody>
          <a:bodyPr/>
          <a:lstStyle/>
          <a:p>
            <a:fld id="{EECEE019-1E8D-4B63-BD1E-083983E82CC0}" type="slidenum">
              <a:rPr lang="en-US" smtClean="0"/>
              <a:t>‹#›</a:t>
            </a:fld>
            <a:endParaRPr lang="en-US"/>
          </a:p>
        </p:txBody>
      </p:sp>
    </p:spTree>
    <p:extLst>
      <p:ext uri="{BB962C8B-B14F-4D97-AF65-F5344CB8AC3E}">
        <p14:creationId xmlns:p14="http://schemas.microsoft.com/office/powerpoint/2010/main" val="263485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2FE1-FC45-49BB-B14D-8B0A5D8D1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BB31C8-7844-495E-808F-9F8562AD6784}"/>
              </a:ext>
            </a:extLst>
          </p:cNvPr>
          <p:cNvSpPr>
            <a:spLocks noGrp="1"/>
          </p:cNvSpPr>
          <p:nvPr>
            <p:ph type="dt" sz="half" idx="10"/>
          </p:nvPr>
        </p:nvSpPr>
        <p:spPr/>
        <p:txBody>
          <a:bodyPr/>
          <a:lstStyle/>
          <a:p>
            <a:fld id="{349F3417-5C56-453E-800F-413CCD83BB33}" type="datetimeFigureOut">
              <a:rPr lang="en-US" smtClean="0"/>
              <a:t>8/26/2025</a:t>
            </a:fld>
            <a:endParaRPr lang="en-US"/>
          </a:p>
        </p:txBody>
      </p:sp>
      <p:sp>
        <p:nvSpPr>
          <p:cNvPr id="4" name="Footer Placeholder 3">
            <a:extLst>
              <a:ext uri="{FF2B5EF4-FFF2-40B4-BE49-F238E27FC236}">
                <a16:creationId xmlns:a16="http://schemas.microsoft.com/office/drawing/2014/main" id="{8249AE4A-3501-4511-A174-46A64684E3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EED3AC-BDE5-4870-8941-B12BCA624A95}"/>
              </a:ext>
            </a:extLst>
          </p:cNvPr>
          <p:cNvSpPr>
            <a:spLocks noGrp="1"/>
          </p:cNvSpPr>
          <p:nvPr>
            <p:ph type="sldNum" sz="quarter" idx="12"/>
          </p:nvPr>
        </p:nvSpPr>
        <p:spPr/>
        <p:txBody>
          <a:bodyPr/>
          <a:lstStyle/>
          <a:p>
            <a:fld id="{EECEE019-1E8D-4B63-BD1E-083983E82CC0}" type="slidenum">
              <a:rPr lang="en-US" smtClean="0"/>
              <a:t>‹#›</a:t>
            </a:fld>
            <a:endParaRPr lang="en-US"/>
          </a:p>
        </p:txBody>
      </p:sp>
    </p:spTree>
    <p:extLst>
      <p:ext uri="{BB962C8B-B14F-4D97-AF65-F5344CB8AC3E}">
        <p14:creationId xmlns:p14="http://schemas.microsoft.com/office/powerpoint/2010/main" val="3782842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4D3EC-3D17-4D0F-AD7D-73BC333BD3BD}"/>
              </a:ext>
            </a:extLst>
          </p:cNvPr>
          <p:cNvSpPr>
            <a:spLocks noGrp="1"/>
          </p:cNvSpPr>
          <p:nvPr>
            <p:ph type="dt" sz="half" idx="10"/>
          </p:nvPr>
        </p:nvSpPr>
        <p:spPr/>
        <p:txBody>
          <a:bodyPr/>
          <a:lstStyle/>
          <a:p>
            <a:fld id="{349F3417-5C56-453E-800F-413CCD83BB33}" type="datetimeFigureOut">
              <a:rPr lang="en-US" smtClean="0"/>
              <a:t>8/26/2025</a:t>
            </a:fld>
            <a:endParaRPr lang="en-US"/>
          </a:p>
        </p:txBody>
      </p:sp>
      <p:sp>
        <p:nvSpPr>
          <p:cNvPr id="3" name="Footer Placeholder 2">
            <a:extLst>
              <a:ext uri="{FF2B5EF4-FFF2-40B4-BE49-F238E27FC236}">
                <a16:creationId xmlns:a16="http://schemas.microsoft.com/office/drawing/2014/main" id="{5EA4268F-150A-404F-99E0-DA95AC8AB7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6A22CD-4E98-4950-A7D3-F1A84AA6BE6E}"/>
              </a:ext>
            </a:extLst>
          </p:cNvPr>
          <p:cNvSpPr>
            <a:spLocks noGrp="1"/>
          </p:cNvSpPr>
          <p:nvPr>
            <p:ph type="sldNum" sz="quarter" idx="12"/>
          </p:nvPr>
        </p:nvSpPr>
        <p:spPr/>
        <p:txBody>
          <a:bodyPr/>
          <a:lstStyle/>
          <a:p>
            <a:fld id="{EECEE019-1E8D-4B63-BD1E-083983E82CC0}" type="slidenum">
              <a:rPr lang="en-US" smtClean="0"/>
              <a:t>‹#›</a:t>
            </a:fld>
            <a:endParaRPr lang="en-US"/>
          </a:p>
        </p:txBody>
      </p:sp>
    </p:spTree>
    <p:extLst>
      <p:ext uri="{BB962C8B-B14F-4D97-AF65-F5344CB8AC3E}">
        <p14:creationId xmlns:p14="http://schemas.microsoft.com/office/powerpoint/2010/main" val="1075223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CF98-9757-47AE-9700-AB1DA718E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E873C1-13AD-4D68-93FD-C6A5EB140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123314-F68D-4911-9729-8BCC9910F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E4B41D-FF29-416D-A1EC-568FF75A8EA1}"/>
              </a:ext>
            </a:extLst>
          </p:cNvPr>
          <p:cNvSpPr>
            <a:spLocks noGrp="1"/>
          </p:cNvSpPr>
          <p:nvPr>
            <p:ph type="dt" sz="half" idx="10"/>
          </p:nvPr>
        </p:nvSpPr>
        <p:spPr/>
        <p:txBody>
          <a:bodyPr/>
          <a:lstStyle/>
          <a:p>
            <a:fld id="{349F3417-5C56-453E-800F-413CCD83BB33}" type="datetimeFigureOut">
              <a:rPr lang="en-US" smtClean="0"/>
              <a:t>8/26/2025</a:t>
            </a:fld>
            <a:endParaRPr lang="en-US"/>
          </a:p>
        </p:txBody>
      </p:sp>
      <p:sp>
        <p:nvSpPr>
          <p:cNvPr id="6" name="Footer Placeholder 5">
            <a:extLst>
              <a:ext uri="{FF2B5EF4-FFF2-40B4-BE49-F238E27FC236}">
                <a16:creationId xmlns:a16="http://schemas.microsoft.com/office/drawing/2014/main" id="{78D40D6E-02CA-460A-9E98-41A9EC061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30C65-70C8-460C-B1A1-08230D4CEB9A}"/>
              </a:ext>
            </a:extLst>
          </p:cNvPr>
          <p:cNvSpPr>
            <a:spLocks noGrp="1"/>
          </p:cNvSpPr>
          <p:nvPr>
            <p:ph type="sldNum" sz="quarter" idx="12"/>
          </p:nvPr>
        </p:nvSpPr>
        <p:spPr/>
        <p:txBody>
          <a:bodyPr/>
          <a:lstStyle/>
          <a:p>
            <a:fld id="{EECEE019-1E8D-4B63-BD1E-083983E82CC0}" type="slidenum">
              <a:rPr lang="en-US" smtClean="0"/>
              <a:t>‹#›</a:t>
            </a:fld>
            <a:endParaRPr lang="en-US"/>
          </a:p>
        </p:txBody>
      </p:sp>
    </p:spTree>
    <p:extLst>
      <p:ext uri="{BB962C8B-B14F-4D97-AF65-F5344CB8AC3E}">
        <p14:creationId xmlns:p14="http://schemas.microsoft.com/office/powerpoint/2010/main" val="31113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E868-A327-4A51-A631-BB1EB9773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93BCDA-C8B8-4337-994C-809CDB122B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40957B-89C3-4615-B22E-CB6851DC4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EC1CFB-1641-41F0-AA66-44B5F0F30514}"/>
              </a:ext>
            </a:extLst>
          </p:cNvPr>
          <p:cNvSpPr>
            <a:spLocks noGrp="1"/>
          </p:cNvSpPr>
          <p:nvPr>
            <p:ph type="dt" sz="half" idx="10"/>
          </p:nvPr>
        </p:nvSpPr>
        <p:spPr/>
        <p:txBody>
          <a:bodyPr/>
          <a:lstStyle/>
          <a:p>
            <a:fld id="{349F3417-5C56-453E-800F-413CCD83BB33}" type="datetimeFigureOut">
              <a:rPr lang="en-US" smtClean="0"/>
              <a:t>8/26/2025</a:t>
            </a:fld>
            <a:endParaRPr lang="en-US"/>
          </a:p>
        </p:txBody>
      </p:sp>
      <p:sp>
        <p:nvSpPr>
          <p:cNvPr id="6" name="Footer Placeholder 5">
            <a:extLst>
              <a:ext uri="{FF2B5EF4-FFF2-40B4-BE49-F238E27FC236}">
                <a16:creationId xmlns:a16="http://schemas.microsoft.com/office/drawing/2014/main" id="{8AEC8826-4A74-4E5A-A153-24304071FF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B09436-0942-4B44-A0E5-531C7546C79F}"/>
              </a:ext>
            </a:extLst>
          </p:cNvPr>
          <p:cNvSpPr>
            <a:spLocks noGrp="1"/>
          </p:cNvSpPr>
          <p:nvPr>
            <p:ph type="sldNum" sz="quarter" idx="12"/>
          </p:nvPr>
        </p:nvSpPr>
        <p:spPr/>
        <p:txBody>
          <a:bodyPr/>
          <a:lstStyle/>
          <a:p>
            <a:fld id="{EECEE019-1E8D-4B63-BD1E-083983E82CC0}" type="slidenum">
              <a:rPr lang="en-US" smtClean="0"/>
              <a:t>‹#›</a:t>
            </a:fld>
            <a:endParaRPr lang="en-US"/>
          </a:p>
        </p:txBody>
      </p:sp>
    </p:spTree>
    <p:extLst>
      <p:ext uri="{BB962C8B-B14F-4D97-AF65-F5344CB8AC3E}">
        <p14:creationId xmlns:p14="http://schemas.microsoft.com/office/powerpoint/2010/main" val="281904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246211-3E14-4BFA-A1A4-AE65CB3C1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859C98-3219-45D3-AEF6-761895B1D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B447D-0E59-44B8-8019-DAF88A1D2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F3417-5C56-453E-800F-413CCD83BB33}" type="datetimeFigureOut">
              <a:rPr lang="en-US" smtClean="0"/>
              <a:t>8/26/2025</a:t>
            </a:fld>
            <a:endParaRPr lang="en-US"/>
          </a:p>
        </p:txBody>
      </p:sp>
      <p:sp>
        <p:nvSpPr>
          <p:cNvPr id="5" name="Footer Placeholder 4">
            <a:extLst>
              <a:ext uri="{FF2B5EF4-FFF2-40B4-BE49-F238E27FC236}">
                <a16:creationId xmlns:a16="http://schemas.microsoft.com/office/drawing/2014/main" id="{A6C01790-B6AB-47A6-97EA-A173D36B68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A93AFC-1C37-4739-9933-85F1FA80F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EE019-1E8D-4B63-BD1E-083983E82CC0}" type="slidenum">
              <a:rPr lang="en-US" smtClean="0"/>
              <a:t>‹#›</a:t>
            </a:fld>
            <a:endParaRPr lang="en-US"/>
          </a:p>
        </p:txBody>
      </p:sp>
    </p:spTree>
    <p:extLst>
      <p:ext uri="{BB962C8B-B14F-4D97-AF65-F5344CB8AC3E}">
        <p14:creationId xmlns:p14="http://schemas.microsoft.com/office/powerpoint/2010/main" val="623631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8/26/2025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38371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dk2"/>
                </a:solidFill>
                <a:latin typeface="Roboto"/>
                <a:ea typeface="Roboto"/>
                <a:cs typeface="Roboto"/>
                <a:sym typeface="Roboto"/>
              </a:defRPr>
            </a:lvl1pPr>
            <a:lvl2pPr lvl="1" algn="r" rtl="0">
              <a:buNone/>
              <a:defRPr sz="1333">
                <a:solidFill>
                  <a:schemeClr val="dk2"/>
                </a:solidFill>
                <a:latin typeface="Roboto"/>
                <a:ea typeface="Roboto"/>
                <a:cs typeface="Roboto"/>
                <a:sym typeface="Roboto"/>
              </a:defRPr>
            </a:lvl2pPr>
            <a:lvl3pPr lvl="2" algn="r" rtl="0">
              <a:buNone/>
              <a:defRPr sz="1333">
                <a:solidFill>
                  <a:schemeClr val="dk2"/>
                </a:solidFill>
                <a:latin typeface="Roboto"/>
                <a:ea typeface="Roboto"/>
                <a:cs typeface="Roboto"/>
                <a:sym typeface="Roboto"/>
              </a:defRPr>
            </a:lvl3pPr>
            <a:lvl4pPr lvl="3" algn="r" rtl="0">
              <a:buNone/>
              <a:defRPr sz="1333">
                <a:solidFill>
                  <a:schemeClr val="dk2"/>
                </a:solidFill>
                <a:latin typeface="Roboto"/>
                <a:ea typeface="Roboto"/>
                <a:cs typeface="Roboto"/>
                <a:sym typeface="Roboto"/>
              </a:defRPr>
            </a:lvl4pPr>
            <a:lvl5pPr lvl="4" algn="r" rtl="0">
              <a:buNone/>
              <a:defRPr sz="1333">
                <a:solidFill>
                  <a:schemeClr val="dk2"/>
                </a:solidFill>
                <a:latin typeface="Roboto"/>
                <a:ea typeface="Roboto"/>
                <a:cs typeface="Roboto"/>
                <a:sym typeface="Roboto"/>
              </a:defRPr>
            </a:lvl5pPr>
            <a:lvl6pPr lvl="5" algn="r" rtl="0">
              <a:buNone/>
              <a:defRPr sz="1333">
                <a:solidFill>
                  <a:schemeClr val="dk2"/>
                </a:solidFill>
                <a:latin typeface="Roboto"/>
                <a:ea typeface="Roboto"/>
                <a:cs typeface="Roboto"/>
                <a:sym typeface="Roboto"/>
              </a:defRPr>
            </a:lvl6pPr>
            <a:lvl7pPr lvl="6" algn="r" rtl="0">
              <a:buNone/>
              <a:defRPr sz="1333">
                <a:solidFill>
                  <a:schemeClr val="dk2"/>
                </a:solidFill>
                <a:latin typeface="Roboto"/>
                <a:ea typeface="Roboto"/>
                <a:cs typeface="Roboto"/>
                <a:sym typeface="Roboto"/>
              </a:defRPr>
            </a:lvl7pPr>
            <a:lvl8pPr lvl="7" algn="r" rtl="0">
              <a:buNone/>
              <a:defRPr sz="1333">
                <a:solidFill>
                  <a:schemeClr val="dk2"/>
                </a:solidFill>
                <a:latin typeface="Roboto"/>
                <a:ea typeface="Roboto"/>
                <a:cs typeface="Roboto"/>
                <a:sym typeface="Roboto"/>
              </a:defRPr>
            </a:lvl8pPr>
            <a:lvl9pPr lvl="8" algn="r" rtl="0">
              <a:buNone/>
              <a:defRPr sz="1333">
                <a:solidFill>
                  <a:schemeClr val="dk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0356882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49F3417-5C56-453E-800F-413CCD83BB33}" type="datetimeFigureOut">
              <a:rPr lang="en-US" smtClean="0"/>
              <a:t>8/26/2025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ECEE019-1E8D-4B63-BD1E-083983E82CC0}"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7609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40.xml"/><Relationship Id="rId6" Type="http://schemas.openxmlformats.org/officeDocument/2006/relationships/image" Target="../media/image23.jpe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nys21cclc.org/_files/ugd/82a1df_e454ec836a3246b0a21100aac9e25e42.pd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p12.nysed.gov/funding/2022-2027-21st-cclc/nysed-rfp-gc-22-001-21st-cclc-round-8-revised.pdf" TargetMode="External"/><Relationship Id="rId5" Type="http://schemas.openxmlformats.org/officeDocument/2006/relationships/hyperlink" Target="https://www.nysed.gov/sites/default/files/programs/student-support-services/21stcclc-action-plan-agreement.pdf" TargetMode="External"/><Relationship Id="rId4" Type="http://schemas.openxmlformats.org/officeDocument/2006/relationships/hyperlink" Target="https://www.nys21cclc.org/_files/ugd/82a1df_707c40eb0f3c46f883c774f6cda18d7c.docx?dn=SMV%20FINAL%209-5-24.docx"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nys21cclc.org/_files/ugd/82a1df_cfaf6bd6b0274b9095cb9722970287b4.docx?dn=TA%20Site%20Visit%20Report.docx" TargetMode="External"/><Relationship Id="rId3" Type="http://schemas.openxmlformats.org/officeDocument/2006/relationships/hyperlink" Target="https://measurement.welcomesyourfeedback.com/s/21cpostsmv" TargetMode="External"/><Relationship Id="rId7" Type="http://schemas.openxmlformats.org/officeDocument/2006/relationships/hyperlink" Target="https://www.p12.nysed.gov/sss/documents/GlossaryforSMVtool5-23-19.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p12.nysed.gov/sss/21stCCLC/smv-and-ap-fact-sheet.docx" TargetMode="External"/><Relationship Id="rId5" Type="http://schemas.openxmlformats.org/officeDocument/2006/relationships/hyperlink" Target="https://www.nysed.gov/sites/default/files/programs/student-support-services/21stcclc-action-plan-agreement.pdf" TargetMode="External"/><Relationship Id="rId10" Type="http://schemas.openxmlformats.org/officeDocument/2006/relationships/hyperlink" Target="https://www.nys21cclc.org/site-monitoring-visit" TargetMode="External"/><Relationship Id="rId4" Type="http://schemas.openxmlformats.org/officeDocument/2006/relationships/hyperlink" Target="https://www.nys21cclc.org/_files/ugd/82a1df_f81a19198f39496d973ab42fd20bff1e.docx?dn=SMV%20Updated%2012.19.24_formatting%20changes.docx" TargetMode="External"/><Relationship Id="rId9" Type="http://schemas.openxmlformats.org/officeDocument/2006/relationships/hyperlink" Target="https://www.nys21cclc.org/_files/ugd/2eca12_152b56874cd84306950737e4a1ab1d72.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026390" y="1"/>
            <a:ext cx="4278039" cy="6804763"/>
            <a:chOff x="0" y="0"/>
            <a:chExt cx="1690090" cy="2688302"/>
          </a:xfrm>
        </p:grpSpPr>
        <p:sp>
          <p:nvSpPr>
            <p:cNvPr id="3" name="Freeform 3"/>
            <p:cNvSpPr/>
            <p:nvPr/>
          </p:nvSpPr>
          <p:spPr>
            <a:xfrm>
              <a:off x="0" y="0"/>
              <a:ext cx="1690090" cy="2688302"/>
            </a:xfrm>
            <a:custGeom>
              <a:avLst/>
              <a:gdLst/>
              <a:ahLst/>
              <a:cxnLst/>
              <a:rect l="l" t="t" r="r" b="b"/>
              <a:pathLst>
                <a:path w="1690090" h="2688302">
                  <a:moveTo>
                    <a:pt x="0" y="0"/>
                  </a:moveTo>
                  <a:lnTo>
                    <a:pt x="1690090" y="0"/>
                  </a:lnTo>
                  <a:lnTo>
                    <a:pt x="1690090" y="2688302"/>
                  </a:lnTo>
                  <a:lnTo>
                    <a:pt x="0" y="2688302"/>
                  </a:lnTo>
                  <a:close/>
                </a:path>
              </a:pathLst>
            </a:custGeom>
            <a:solidFill>
              <a:srgbClr val="313377"/>
            </a:solidFill>
          </p:spPr>
        </p:sp>
        <p:sp>
          <p:nvSpPr>
            <p:cNvPr id="4" name="TextBox 4"/>
            <p:cNvSpPr txBox="1"/>
            <p:nvPr/>
          </p:nvSpPr>
          <p:spPr>
            <a:xfrm>
              <a:off x="0" y="-38100"/>
              <a:ext cx="1690090" cy="272640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8026389" y="0"/>
            <a:ext cx="4165611" cy="7435713"/>
            <a:chOff x="0" y="0"/>
            <a:chExt cx="8331221" cy="14871425"/>
          </a:xfrm>
        </p:grpSpPr>
        <p:pic>
          <p:nvPicPr>
            <p:cNvPr id="6" name="Picture 6"/>
            <p:cNvPicPr>
              <a:picLocks noChangeAspect="1"/>
            </p:cNvPicPr>
            <p:nvPr/>
          </p:nvPicPr>
          <p:blipFill>
            <a:blip r:embed="rId2">
              <a:alphaModFix amt="31000"/>
            </a:blip>
            <a:srcRect l="51758" r="18316"/>
            <a:stretch>
              <a:fillRect/>
            </a:stretch>
          </p:blipFill>
          <p:spPr>
            <a:xfrm>
              <a:off x="0" y="0"/>
              <a:ext cx="8331221" cy="14871425"/>
            </a:xfrm>
            <a:prstGeom prst="rect">
              <a:avLst/>
            </a:prstGeom>
          </p:spPr>
        </p:pic>
      </p:grpSp>
      <p:grpSp>
        <p:nvGrpSpPr>
          <p:cNvPr id="7" name="Group 7"/>
          <p:cNvGrpSpPr/>
          <p:nvPr/>
        </p:nvGrpSpPr>
        <p:grpSpPr>
          <a:xfrm rot="10799999">
            <a:off x="4567139" y="2922873"/>
            <a:ext cx="5157531" cy="4512840"/>
            <a:chOff x="0" y="0"/>
            <a:chExt cx="812800" cy="711200"/>
          </a:xfrm>
        </p:grpSpPr>
        <p:sp>
          <p:nvSpPr>
            <p:cNvPr id="8" name="Freeform 8"/>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313377"/>
            </a:solidFill>
          </p:spPr>
        </p:sp>
        <p:sp>
          <p:nvSpPr>
            <p:cNvPr id="9" name="TextBox 9"/>
            <p:cNvSpPr txBox="1"/>
            <p:nvPr/>
          </p:nvSpPr>
          <p:spPr>
            <a:xfrm>
              <a:off x="127000" y="12700"/>
              <a:ext cx="558800" cy="3683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0" name="Freeform 10"/>
          <p:cNvSpPr/>
          <p:nvPr/>
        </p:nvSpPr>
        <p:spPr>
          <a:xfrm rot="3609890">
            <a:off x="5484632" y="5440968"/>
            <a:ext cx="4811023" cy="228523"/>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3">
              <a:alphaModFix amt="55000"/>
            </a:blip>
            <a:stretch>
              <a:fillRect/>
            </a:stretch>
          </a:blipFill>
        </p:spPr>
      </p:sp>
      <p:sp>
        <p:nvSpPr>
          <p:cNvPr id="11" name="Freeform 11"/>
          <p:cNvSpPr/>
          <p:nvPr/>
        </p:nvSpPr>
        <p:spPr>
          <a:xfrm rot="-4357799">
            <a:off x="6332019" y="1355734"/>
            <a:ext cx="4811023" cy="228523"/>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sp>
      <p:grpSp>
        <p:nvGrpSpPr>
          <p:cNvPr id="12" name="Group 12"/>
          <p:cNvGrpSpPr/>
          <p:nvPr/>
        </p:nvGrpSpPr>
        <p:grpSpPr>
          <a:xfrm rot="-1772257">
            <a:off x="7931195" y="2969027"/>
            <a:ext cx="1137999" cy="4975228"/>
            <a:chOff x="0" y="0"/>
            <a:chExt cx="449580" cy="1965522"/>
          </a:xfrm>
        </p:grpSpPr>
        <p:sp>
          <p:nvSpPr>
            <p:cNvPr id="13" name="Freeform 13"/>
            <p:cNvSpPr/>
            <p:nvPr/>
          </p:nvSpPr>
          <p:spPr>
            <a:xfrm>
              <a:off x="0" y="0"/>
              <a:ext cx="449580" cy="1965522"/>
            </a:xfrm>
            <a:custGeom>
              <a:avLst/>
              <a:gdLst/>
              <a:ahLst/>
              <a:cxnLst/>
              <a:rect l="l" t="t" r="r" b="b"/>
              <a:pathLst>
                <a:path w="449580" h="1965522">
                  <a:moveTo>
                    <a:pt x="0" y="0"/>
                  </a:moveTo>
                  <a:lnTo>
                    <a:pt x="449580" y="0"/>
                  </a:lnTo>
                  <a:lnTo>
                    <a:pt x="449580" y="1965522"/>
                  </a:lnTo>
                  <a:lnTo>
                    <a:pt x="0" y="1965522"/>
                  </a:lnTo>
                  <a:close/>
                </a:path>
              </a:pathLst>
            </a:custGeom>
            <a:solidFill>
              <a:srgbClr val="FDA70B"/>
            </a:solidFill>
          </p:spPr>
        </p:sp>
        <p:sp>
          <p:nvSpPr>
            <p:cNvPr id="14" name="TextBox 14"/>
            <p:cNvSpPr txBox="1"/>
            <p:nvPr/>
          </p:nvSpPr>
          <p:spPr>
            <a:xfrm>
              <a:off x="0" y="-38100"/>
              <a:ext cx="449580" cy="200362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5" name="Group 15"/>
          <p:cNvGrpSpPr/>
          <p:nvPr/>
        </p:nvGrpSpPr>
        <p:grpSpPr>
          <a:xfrm>
            <a:off x="-957865" y="514497"/>
            <a:ext cx="6392187" cy="1515588"/>
            <a:chOff x="0" y="0"/>
            <a:chExt cx="812800" cy="192715"/>
          </a:xfrm>
        </p:grpSpPr>
        <p:sp>
          <p:nvSpPr>
            <p:cNvPr id="16" name="Freeform 16"/>
            <p:cNvSpPr/>
            <p:nvPr/>
          </p:nvSpPr>
          <p:spPr>
            <a:xfrm>
              <a:off x="0" y="0"/>
              <a:ext cx="812800" cy="192715"/>
            </a:xfrm>
            <a:custGeom>
              <a:avLst/>
              <a:gdLst/>
              <a:ahLst/>
              <a:cxnLst/>
              <a:rect l="l" t="t" r="r" b="b"/>
              <a:pathLst>
                <a:path w="812800" h="192715">
                  <a:moveTo>
                    <a:pt x="0" y="0"/>
                  </a:moveTo>
                  <a:lnTo>
                    <a:pt x="812800" y="0"/>
                  </a:lnTo>
                  <a:lnTo>
                    <a:pt x="812800" y="192715"/>
                  </a:lnTo>
                  <a:lnTo>
                    <a:pt x="0" y="192715"/>
                  </a:lnTo>
                  <a:close/>
                </a:path>
              </a:pathLst>
            </a:custGeom>
            <a:solidFill>
              <a:srgbClr val="FDA70B"/>
            </a:solidFill>
          </p:spPr>
        </p:sp>
        <p:sp>
          <p:nvSpPr>
            <p:cNvPr id="17" name="TextBox 17"/>
            <p:cNvSpPr txBox="1"/>
            <p:nvPr/>
          </p:nvSpPr>
          <p:spPr>
            <a:xfrm>
              <a:off x="0" y="-47625"/>
              <a:ext cx="812800" cy="24034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8" name="Group 18"/>
          <p:cNvGrpSpPr/>
          <p:nvPr/>
        </p:nvGrpSpPr>
        <p:grpSpPr>
          <a:xfrm rot="997894">
            <a:off x="7394340" y="-642293"/>
            <a:ext cx="1264099" cy="4486231"/>
            <a:chOff x="0" y="0"/>
            <a:chExt cx="499397" cy="1772338"/>
          </a:xfrm>
        </p:grpSpPr>
        <p:sp>
          <p:nvSpPr>
            <p:cNvPr id="19" name="Freeform 19"/>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FDA70B"/>
            </a:solidFill>
          </p:spPr>
        </p:sp>
        <p:sp>
          <p:nvSpPr>
            <p:cNvPr id="20" name="TextBox 20"/>
            <p:cNvSpPr txBox="1"/>
            <p:nvPr/>
          </p:nvSpPr>
          <p:spPr>
            <a:xfrm>
              <a:off x="0" y="-38100"/>
              <a:ext cx="499397" cy="181043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3" name="Freeform 23"/>
          <p:cNvSpPr/>
          <p:nvPr/>
        </p:nvSpPr>
        <p:spPr>
          <a:xfrm rot="9049700" flipV="1">
            <a:off x="7688440" y="5638397"/>
            <a:ext cx="403406" cy="1140371"/>
          </a:xfrm>
          <a:custGeom>
            <a:avLst/>
            <a:gdLst/>
            <a:ahLst/>
            <a:cxnLst/>
            <a:rect l="l" t="t" r="r" b="b"/>
            <a:pathLst>
              <a:path w="605109" h="1710556">
                <a:moveTo>
                  <a:pt x="0" y="1710556"/>
                </a:moveTo>
                <a:lnTo>
                  <a:pt x="605109" y="1710556"/>
                </a:lnTo>
                <a:lnTo>
                  <a:pt x="605109" y="0"/>
                </a:lnTo>
                <a:lnTo>
                  <a:pt x="0" y="0"/>
                </a:lnTo>
                <a:lnTo>
                  <a:pt x="0" y="1710556"/>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27" name="Picture 26">
            <a:extLst>
              <a:ext uri="{FF2B5EF4-FFF2-40B4-BE49-F238E27FC236}">
                <a16:creationId xmlns:a16="http://schemas.microsoft.com/office/drawing/2014/main" id="{AD96546B-12A4-4CC7-99B8-F3CDC94E1228}"/>
              </a:ext>
            </a:extLst>
          </p:cNvPr>
          <p:cNvPicPr>
            <a:picLocks noChangeAspect="1"/>
          </p:cNvPicPr>
          <p:nvPr/>
        </p:nvPicPr>
        <p:blipFill>
          <a:blip r:embed="rId6"/>
          <a:stretch>
            <a:fillRect/>
          </a:stretch>
        </p:blipFill>
        <p:spPr>
          <a:xfrm>
            <a:off x="229389" y="881534"/>
            <a:ext cx="4974767" cy="774259"/>
          </a:xfrm>
          <a:prstGeom prst="rect">
            <a:avLst/>
          </a:prstGeom>
        </p:spPr>
      </p:pic>
      <p:sp>
        <p:nvSpPr>
          <p:cNvPr id="29" name="TextBox 28">
            <a:extLst>
              <a:ext uri="{FF2B5EF4-FFF2-40B4-BE49-F238E27FC236}">
                <a16:creationId xmlns:a16="http://schemas.microsoft.com/office/drawing/2014/main" id="{9C094B8F-D777-4C2A-B2DE-E2DE91C47A9D}"/>
              </a:ext>
            </a:extLst>
          </p:cNvPr>
          <p:cNvSpPr txBox="1"/>
          <p:nvPr/>
        </p:nvSpPr>
        <p:spPr>
          <a:xfrm>
            <a:off x="559293" y="2831977"/>
            <a:ext cx="5157533" cy="1938992"/>
          </a:xfrm>
          <a:prstGeom prst="rect">
            <a:avLst/>
          </a:prstGeom>
          <a:noFill/>
        </p:spPr>
        <p:txBody>
          <a:bodyPr wrap="square" rtlCol="0">
            <a:spAutoFit/>
          </a:bodyPr>
          <a:lstStyle/>
          <a:p>
            <a:r>
              <a:rPr lang="en-US" sz="6000" b="1" dirty="0">
                <a:latin typeface="Arial Narrow" panose="020B0606020202030204" pitchFamily="34" charset="0"/>
              </a:rPr>
              <a:t>PREPARING FOR YOUR SMV</a:t>
            </a:r>
          </a:p>
        </p:txBody>
      </p:sp>
      <p:sp>
        <p:nvSpPr>
          <p:cNvPr id="30" name="TextBox 29">
            <a:extLst>
              <a:ext uri="{FF2B5EF4-FFF2-40B4-BE49-F238E27FC236}">
                <a16:creationId xmlns:a16="http://schemas.microsoft.com/office/drawing/2014/main" id="{6F1EE4BE-CFB6-4D54-A518-D795145675D8}"/>
              </a:ext>
            </a:extLst>
          </p:cNvPr>
          <p:cNvSpPr txBox="1"/>
          <p:nvPr/>
        </p:nvSpPr>
        <p:spPr>
          <a:xfrm>
            <a:off x="197552" y="5517716"/>
            <a:ext cx="5038440" cy="1200329"/>
          </a:xfrm>
          <a:prstGeom prst="rect">
            <a:avLst/>
          </a:prstGeom>
          <a:noFill/>
        </p:spPr>
        <p:txBody>
          <a:bodyPr wrap="square" rtlCol="0">
            <a:spAutoFit/>
          </a:bodyPr>
          <a:lstStyle/>
          <a:p>
            <a:r>
              <a:rPr lang="en-US" dirty="0"/>
              <a:t>September 19th, 2025</a:t>
            </a:r>
          </a:p>
          <a:p>
            <a:endParaRPr lang="en-US" dirty="0"/>
          </a:p>
          <a:p>
            <a:r>
              <a:rPr lang="en-US" dirty="0"/>
              <a:t>Presented by:</a:t>
            </a:r>
          </a:p>
          <a:p>
            <a:r>
              <a:rPr lang="en-US" dirty="0"/>
              <a:t>21st CCLC ROS Technical Assistance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25417" y="667900"/>
            <a:ext cx="5322400" cy="3345200"/>
          </a:xfrm>
          <a:prstGeom prst="rect">
            <a:avLst/>
          </a:prstGeom>
        </p:spPr>
        <p:txBody>
          <a:bodyPr spcFirstLastPara="1" wrap="square" lIns="121900" tIns="121900" rIns="121900" bIns="121900" anchor="t" anchorCtr="0">
            <a:normAutofit/>
          </a:bodyPr>
          <a:lstStyle/>
          <a:p>
            <a:r>
              <a:rPr lang="en" dirty="0"/>
              <a:t>The SMV is NOT:</a:t>
            </a:r>
            <a:endParaRPr dirty="0"/>
          </a:p>
        </p:txBody>
      </p:sp>
      <p:sp>
        <p:nvSpPr>
          <p:cNvPr id="102" name="Google Shape;102;p17"/>
          <p:cNvSpPr txBox="1">
            <a:spLocks noGrp="1"/>
          </p:cNvSpPr>
          <p:nvPr>
            <p:ph type="body" idx="1"/>
          </p:nvPr>
        </p:nvSpPr>
        <p:spPr>
          <a:xfrm>
            <a:off x="6096000" y="301012"/>
            <a:ext cx="5555200" cy="4800800"/>
          </a:xfrm>
          <a:prstGeom prst="rect">
            <a:avLst/>
          </a:prstGeom>
        </p:spPr>
        <p:txBody>
          <a:bodyPr spcFirstLastPara="1" wrap="square" lIns="121900" tIns="121900" rIns="121900" bIns="121900" anchor="t" anchorCtr="0">
            <a:normAutofit/>
          </a:bodyPr>
          <a:lstStyle/>
          <a:p>
            <a:pPr indent="-482588">
              <a:buClr>
                <a:schemeClr val="lt1"/>
              </a:buClr>
              <a:buSzPts val="2100"/>
            </a:pPr>
            <a:r>
              <a:rPr lang="en" sz="2800" dirty="0">
                <a:solidFill>
                  <a:schemeClr val="lt1"/>
                </a:solidFill>
              </a:rPr>
              <a:t>To catch your program doing something wrong</a:t>
            </a:r>
            <a:endParaRPr sz="2800" dirty="0">
              <a:solidFill>
                <a:schemeClr val="lt1"/>
              </a:solidFill>
            </a:endParaRPr>
          </a:p>
          <a:p>
            <a:pPr indent="0">
              <a:spcBef>
                <a:spcPts val="1600"/>
              </a:spcBef>
              <a:buNone/>
            </a:pPr>
            <a:endParaRPr sz="2400" dirty="0">
              <a:solidFill>
                <a:schemeClr val="lt1"/>
              </a:solidFill>
            </a:endParaRPr>
          </a:p>
          <a:p>
            <a:pPr indent="-482588">
              <a:spcBef>
                <a:spcPts val="1600"/>
              </a:spcBef>
              <a:buClr>
                <a:schemeClr val="lt1"/>
              </a:buClr>
              <a:buSzPts val="2100"/>
            </a:pPr>
            <a:r>
              <a:rPr lang="en" sz="2800" dirty="0">
                <a:solidFill>
                  <a:schemeClr val="lt1"/>
                </a:solidFill>
              </a:rPr>
              <a:t>To come unannounced</a:t>
            </a:r>
            <a:endParaRPr sz="2800" dirty="0">
              <a:solidFill>
                <a:schemeClr val="lt1"/>
              </a:solidFill>
            </a:endParaRPr>
          </a:p>
          <a:p>
            <a:pPr indent="0">
              <a:spcBef>
                <a:spcPts val="1600"/>
              </a:spcBef>
              <a:buNone/>
            </a:pPr>
            <a:endParaRPr sz="2400" dirty="0">
              <a:solidFill>
                <a:schemeClr val="lt1"/>
              </a:solidFill>
            </a:endParaRPr>
          </a:p>
          <a:p>
            <a:pPr indent="-482588">
              <a:spcBef>
                <a:spcPts val="1600"/>
              </a:spcBef>
              <a:buClr>
                <a:schemeClr val="lt1"/>
              </a:buClr>
              <a:buSzPts val="2100"/>
            </a:pPr>
            <a:r>
              <a:rPr lang="en" sz="2800" dirty="0">
                <a:solidFill>
                  <a:schemeClr val="lt1"/>
                </a:solidFill>
              </a:rPr>
              <a:t>To leave you without resources or support</a:t>
            </a:r>
            <a:endParaRPr sz="2800" dirty="0">
              <a:solidFill>
                <a:schemeClr val="lt1"/>
              </a:solidFill>
            </a:endParaRPr>
          </a:p>
        </p:txBody>
      </p:sp>
      <p:pic>
        <p:nvPicPr>
          <p:cNvPr id="103" name="Google Shape;103;p17"/>
          <p:cNvPicPr preferRelativeResize="0"/>
          <p:nvPr/>
        </p:nvPicPr>
        <p:blipFill>
          <a:blip r:embed="rId3">
            <a:alphaModFix/>
          </a:blip>
          <a:stretch>
            <a:fillRect/>
          </a:stretch>
        </p:blipFill>
        <p:spPr>
          <a:xfrm>
            <a:off x="1667385" y="1979785"/>
            <a:ext cx="2438500" cy="2438500"/>
          </a:xfrm>
          <a:prstGeom prst="rect">
            <a:avLst/>
          </a:prstGeom>
          <a:noFill/>
          <a:ln>
            <a:noFill/>
          </a:ln>
        </p:spPr>
      </p:pic>
      <p:sp>
        <p:nvSpPr>
          <p:cNvPr id="3" name="TextBox 2">
            <a:extLst>
              <a:ext uri="{FF2B5EF4-FFF2-40B4-BE49-F238E27FC236}">
                <a16:creationId xmlns:a16="http://schemas.microsoft.com/office/drawing/2014/main" id="{7BB3950D-A469-EB4B-A7AD-435C61604212}"/>
              </a:ext>
            </a:extLst>
          </p:cNvPr>
          <p:cNvSpPr txBox="1"/>
          <p:nvPr/>
        </p:nvSpPr>
        <p:spPr>
          <a:xfrm>
            <a:off x="6312283" y="5140011"/>
            <a:ext cx="4906298" cy="1200329"/>
          </a:xfrm>
          <a:prstGeom prst="rect">
            <a:avLst/>
          </a:prstGeom>
          <a:noFill/>
        </p:spPr>
        <p:txBody>
          <a:bodyPr wrap="square" rtlCol="0">
            <a:spAutoFit/>
          </a:bodyPr>
          <a:lstStyle/>
          <a:p>
            <a:pPr algn="ctr"/>
            <a:r>
              <a:rPr lang="en-US" sz="2400" i="1" dirty="0">
                <a:highlight>
                  <a:srgbClr val="FFFF00"/>
                </a:highlight>
              </a:rPr>
              <a:t>What ways do you think the SMV process could be improved upon </a:t>
            </a:r>
          </a:p>
          <a:p>
            <a:pPr algn="ctr"/>
            <a:r>
              <a:rPr lang="en-US" sz="2400" i="1" dirty="0">
                <a:highlight>
                  <a:srgbClr val="FFFF00"/>
                </a:highlight>
              </a:rPr>
              <a:t>in the future?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699999">
            <a:off x="3655098" y="-2699150"/>
            <a:ext cx="5548083" cy="5354453"/>
            <a:chOff x="0" y="0"/>
            <a:chExt cx="1600049" cy="1681363"/>
          </a:xfrm>
        </p:grpSpPr>
        <p:sp>
          <p:nvSpPr>
            <p:cNvPr id="3" name="Freeform 3"/>
            <p:cNvSpPr/>
            <p:nvPr/>
          </p:nvSpPr>
          <p:spPr>
            <a:xfrm>
              <a:off x="0" y="0"/>
              <a:ext cx="1600049" cy="1681363"/>
            </a:xfrm>
            <a:custGeom>
              <a:avLst/>
              <a:gdLst/>
              <a:ahLst/>
              <a:cxnLst/>
              <a:rect l="l" t="t" r="r" b="b"/>
              <a:pathLst>
                <a:path w="1600049" h="1681363">
                  <a:moveTo>
                    <a:pt x="0" y="0"/>
                  </a:moveTo>
                  <a:lnTo>
                    <a:pt x="1600049" y="0"/>
                  </a:lnTo>
                  <a:lnTo>
                    <a:pt x="1600049" y="1681363"/>
                  </a:lnTo>
                  <a:lnTo>
                    <a:pt x="0" y="1681363"/>
                  </a:lnTo>
                  <a:close/>
                </a:path>
              </a:pathLst>
            </a:custGeom>
            <a:solidFill>
              <a:srgbClr val="313377"/>
            </a:solidFill>
          </p:spPr>
        </p:sp>
        <p:sp>
          <p:nvSpPr>
            <p:cNvPr id="4" name="TextBox 4"/>
            <p:cNvSpPr txBox="1"/>
            <p:nvPr/>
          </p:nvSpPr>
          <p:spPr>
            <a:xfrm>
              <a:off x="0" y="0"/>
              <a:ext cx="1600049" cy="1681363"/>
            </a:xfrm>
            <a:prstGeom prst="rect">
              <a:avLst/>
            </a:prstGeom>
          </p:spPr>
          <p:txBody>
            <a:bodyPr lIns="32584" tIns="32584" rIns="32584" bIns="32584" rtlCol="0" anchor="ctr"/>
            <a:lstStyle/>
            <a:p>
              <a:pPr algn="ctr" defTabSz="623438">
                <a:lnSpc>
                  <a:spcPts val="908"/>
                </a:lnSpc>
              </a:pPr>
              <a:endParaRPr sz="1227">
                <a:solidFill>
                  <a:prstClr val="black"/>
                </a:solidFill>
                <a:latin typeface="Calibri"/>
              </a:endParaRPr>
            </a:p>
          </p:txBody>
        </p:sp>
      </p:grpSp>
      <p:grpSp>
        <p:nvGrpSpPr>
          <p:cNvPr id="5" name="Group 5"/>
          <p:cNvGrpSpPr/>
          <p:nvPr/>
        </p:nvGrpSpPr>
        <p:grpSpPr>
          <a:xfrm rot="2699999">
            <a:off x="626727" y="490513"/>
            <a:ext cx="1844930" cy="6781306"/>
            <a:chOff x="0" y="0"/>
            <a:chExt cx="1348712" cy="1507171"/>
          </a:xfrm>
        </p:grpSpPr>
        <p:sp>
          <p:nvSpPr>
            <p:cNvPr id="6" name="Freeform 6"/>
            <p:cNvSpPr/>
            <p:nvPr/>
          </p:nvSpPr>
          <p:spPr>
            <a:xfrm>
              <a:off x="0" y="0"/>
              <a:ext cx="1348712" cy="1507171"/>
            </a:xfrm>
            <a:custGeom>
              <a:avLst/>
              <a:gdLst/>
              <a:ahLst/>
              <a:cxnLst/>
              <a:rect l="l" t="t" r="r" b="b"/>
              <a:pathLst>
                <a:path w="1348712" h="1507171">
                  <a:moveTo>
                    <a:pt x="0" y="0"/>
                  </a:moveTo>
                  <a:lnTo>
                    <a:pt x="1348712" y="0"/>
                  </a:lnTo>
                  <a:lnTo>
                    <a:pt x="1348712" y="1507171"/>
                  </a:lnTo>
                  <a:lnTo>
                    <a:pt x="0" y="1507171"/>
                  </a:lnTo>
                  <a:close/>
                </a:path>
              </a:pathLst>
            </a:custGeom>
            <a:solidFill>
              <a:srgbClr val="FDA70B"/>
            </a:solidFill>
          </p:spPr>
        </p:sp>
        <p:sp>
          <p:nvSpPr>
            <p:cNvPr id="7" name="TextBox 7"/>
            <p:cNvSpPr txBox="1"/>
            <p:nvPr/>
          </p:nvSpPr>
          <p:spPr>
            <a:xfrm>
              <a:off x="0" y="0"/>
              <a:ext cx="1348712" cy="1507171"/>
            </a:xfrm>
            <a:prstGeom prst="rect">
              <a:avLst/>
            </a:prstGeom>
          </p:spPr>
          <p:txBody>
            <a:bodyPr lIns="32584" tIns="32584" rIns="32584" bIns="32584" rtlCol="0" anchor="ctr"/>
            <a:lstStyle/>
            <a:p>
              <a:pPr algn="ctr" defTabSz="623438">
                <a:lnSpc>
                  <a:spcPts val="908"/>
                </a:lnSpc>
              </a:pPr>
              <a:endParaRPr sz="1227">
                <a:solidFill>
                  <a:prstClr val="black"/>
                </a:solidFill>
                <a:latin typeface="Calibri"/>
              </a:endParaRPr>
            </a:p>
          </p:txBody>
        </p:sp>
      </p:grpSp>
      <p:grpSp>
        <p:nvGrpSpPr>
          <p:cNvPr id="8" name="Group 8"/>
          <p:cNvGrpSpPr/>
          <p:nvPr/>
        </p:nvGrpSpPr>
        <p:grpSpPr>
          <a:xfrm rot="2699999">
            <a:off x="8780157" y="-140805"/>
            <a:ext cx="2541907" cy="9328260"/>
            <a:chOff x="0" y="0"/>
            <a:chExt cx="1454616" cy="2694074"/>
          </a:xfrm>
        </p:grpSpPr>
        <p:sp>
          <p:nvSpPr>
            <p:cNvPr id="9" name="Freeform 9"/>
            <p:cNvSpPr/>
            <p:nvPr/>
          </p:nvSpPr>
          <p:spPr>
            <a:xfrm>
              <a:off x="0" y="0"/>
              <a:ext cx="1454616" cy="2694074"/>
            </a:xfrm>
            <a:custGeom>
              <a:avLst/>
              <a:gdLst/>
              <a:ahLst/>
              <a:cxnLst/>
              <a:rect l="l" t="t" r="r" b="b"/>
              <a:pathLst>
                <a:path w="1454616" h="2694074">
                  <a:moveTo>
                    <a:pt x="0" y="0"/>
                  </a:moveTo>
                  <a:lnTo>
                    <a:pt x="1454616" y="0"/>
                  </a:lnTo>
                  <a:lnTo>
                    <a:pt x="1454616" y="2694074"/>
                  </a:lnTo>
                  <a:lnTo>
                    <a:pt x="0" y="2694074"/>
                  </a:lnTo>
                  <a:close/>
                </a:path>
              </a:pathLst>
            </a:custGeom>
            <a:solidFill>
              <a:srgbClr val="313377"/>
            </a:solidFill>
          </p:spPr>
        </p:sp>
        <p:sp>
          <p:nvSpPr>
            <p:cNvPr id="10" name="TextBox 10"/>
            <p:cNvSpPr txBox="1"/>
            <p:nvPr/>
          </p:nvSpPr>
          <p:spPr>
            <a:xfrm>
              <a:off x="0" y="0"/>
              <a:ext cx="1454616" cy="2694074"/>
            </a:xfrm>
            <a:prstGeom prst="rect">
              <a:avLst/>
            </a:prstGeom>
          </p:spPr>
          <p:txBody>
            <a:bodyPr lIns="32584" tIns="32584" rIns="32584" bIns="32584" rtlCol="0" anchor="ctr"/>
            <a:lstStyle/>
            <a:p>
              <a:pPr algn="ctr" defTabSz="623438">
                <a:lnSpc>
                  <a:spcPts val="908"/>
                </a:lnSpc>
              </a:pPr>
              <a:endParaRPr sz="1227">
                <a:solidFill>
                  <a:prstClr val="black"/>
                </a:solidFill>
                <a:latin typeface="Calibri"/>
              </a:endParaRPr>
            </a:p>
          </p:txBody>
        </p:sp>
      </p:grpSp>
      <p:grpSp>
        <p:nvGrpSpPr>
          <p:cNvPr id="11" name="Group 11"/>
          <p:cNvGrpSpPr/>
          <p:nvPr/>
        </p:nvGrpSpPr>
        <p:grpSpPr>
          <a:xfrm rot="2699999">
            <a:off x="8812806" y="-1451901"/>
            <a:ext cx="1423490" cy="6879074"/>
            <a:chOff x="0" y="0"/>
            <a:chExt cx="814598" cy="1870239"/>
          </a:xfrm>
        </p:grpSpPr>
        <p:sp>
          <p:nvSpPr>
            <p:cNvPr id="12" name="Freeform 12"/>
            <p:cNvSpPr/>
            <p:nvPr/>
          </p:nvSpPr>
          <p:spPr>
            <a:xfrm>
              <a:off x="0" y="0"/>
              <a:ext cx="814598" cy="1870239"/>
            </a:xfrm>
            <a:custGeom>
              <a:avLst/>
              <a:gdLst/>
              <a:ahLst/>
              <a:cxnLst/>
              <a:rect l="l" t="t" r="r" b="b"/>
              <a:pathLst>
                <a:path w="814598" h="1870239">
                  <a:moveTo>
                    <a:pt x="0" y="0"/>
                  </a:moveTo>
                  <a:lnTo>
                    <a:pt x="814598" y="0"/>
                  </a:lnTo>
                  <a:lnTo>
                    <a:pt x="814598" y="1870239"/>
                  </a:lnTo>
                  <a:lnTo>
                    <a:pt x="0" y="1870239"/>
                  </a:lnTo>
                  <a:close/>
                </a:path>
              </a:pathLst>
            </a:custGeom>
            <a:solidFill>
              <a:srgbClr val="FDA70B"/>
            </a:solidFill>
          </p:spPr>
        </p:sp>
        <p:sp>
          <p:nvSpPr>
            <p:cNvPr id="13" name="TextBox 13"/>
            <p:cNvSpPr txBox="1"/>
            <p:nvPr/>
          </p:nvSpPr>
          <p:spPr>
            <a:xfrm>
              <a:off x="0" y="0"/>
              <a:ext cx="814598" cy="1870239"/>
            </a:xfrm>
            <a:prstGeom prst="rect">
              <a:avLst/>
            </a:prstGeom>
          </p:spPr>
          <p:txBody>
            <a:bodyPr lIns="32584" tIns="32584" rIns="32584" bIns="32584" rtlCol="0" anchor="ctr"/>
            <a:lstStyle/>
            <a:p>
              <a:pPr algn="ctr" defTabSz="623438">
                <a:lnSpc>
                  <a:spcPts val="908"/>
                </a:lnSpc>
              </a:pPr>
              <a:endParaRPr sz="1227">
                <a:solidFill>
                  <a:prstClr val="black"/>
                </a:solidFill>
                <a:latin typeface="Calibri"/>
              </a:endParaRPr>
            </a:p>
          </p:txBody>
        </p:sp>
      </p:grpSp>
      <p:sp>
        <p:nvSpPr>
          <p:cNvPr id="14" name="Freeform 14"/>
          <p:cNvSpPr/>
          <p:nvPr/>
        </p:nvSpPr>
        <p:spPr>
          <a:xfrm rot="2700000" flipV="1">
            <a:off x="6494035" y="1624257"/>
            <a:ext cx="668382" cy="1889419"/>
          </a:xfrm>
          <a:custGeom>
            <a:avLst/>
            <a:gdLst/>
            <a:ahLst/>
            <a:cxnLst/>
            <a:rect l="l" t="t" r="r" b="b"/>
            <a:pathLst>
              <a:path w="980293" h="2771148">
                <a:moveTo>
                  <a:pt x="0" y="2771148"/>
                </a:moveTo>
                <a:lnTo>
                  <a:pt x="980293" y="2771148"/>
                </a:lnTo>
                <a:lnTo>
                  <a:pt x="980293" y="0"/>
                </a:lnTo>
                <a:lnTo>
                  <a:pt x="0" y="0"/>
                </a:lnTo>
                <a:lnTo>
                  <a:pt x="0" y="2771148"/>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a:off x="3195984" y="1664648"/>
            <a:ext cx="1326242" cy="385257"/>
          </a:xfrm>
          <a:custGeom>
            <a:avLst/>
            <a:gdLst/>
            <a:ahLst/>
            <a:cxnLst/>
            <a:rect l="l" t="t" r="r" b="b"/>
            <a:pathLst>
              <a:path w="1945155" h="565043">
                <a:moveTo>
                  <a:pt x="0" y="0"/>
                </a:moveTo>
                <a:lnTo>
                  <a:pt x="1945154" y="0"/>
                </a:lnTo>
                <a:lnTo>
                  <a:pt x="1945154" y="565043"/>
                </a:lnTo>
                <a:lnTo>
                  <a:pt x="0" y="565043"/>
                </a:lnTo>
                <a:lnTo>
                  <a:pt x="0" y="0"/>
                </a:lnTo>
                <a:close/>
              </a:path>
            </a:pathLst>
          </a:custGeom>
          <a:blipFill>
            <a:blip r:embed="rId4">
              <a:extLst>
                <a:ext uri="{96DAC541-7B7A-43D3-8B79-37D633B846F1}">
                  <asvg:svgBlip xmlns:asvg="http://schemas.microsoft.com/office/drawing/2016/SVG/main" r:embed="rId5"/>
                </a:ext>
              </a:extLst>
            </a:blip>
            <a:stretch>
              <a:fillRect b="-88906"/>
            </a:stretch>
          </a:blipFill>
        </p:spPr>
      </p:sp>
      <p:sp>
        <p:nvSpPr>
          <p:cNvPr id="17" name="Freeform 17"/>
          <p:cNvSpPr/>
          <p:nvPr/>
        </p:nvSpPr>
        <p:spPr>
          <a:xfrm>
            <a:off x="372279" y="112126"/>
            <a:ext cx="1568471" cy="1438407"/>
          </a:xfrm>
          <a:custGeom>
            <a:avLst/>
            <a:gdLst/>
            <a:ahLst/>
            <a:cxnLst/>
            <a:rect l="l" t="t" r="r" b="b"/>
            <a:pathLst>
              <a:path w="1364454" h="1364454">
                <a:moveTo>
                  <a:pt x="0" y="0"/>
                </a:moveTo>
                <a:lnTo>
                  <a:pt x="1364454" y="0"/>
                </a:lnTo>
                <a:lnTo>
                  <a:pt x="1364454" y="1364454"/>
                </a:lnTo>
                <a:lnTo>
                  <a:pt x="0" y="1364454"/>
                </a:lnTo>
                <a:lnTo>
                  <a:pt x="0" y="0"/>
                </a:lnTo>
                <a:close/>
              </a:path>
            </a:pathLst>
          </a:custGeom>
          <a:blipFill>
            <a:blip r:embed="rId6"/>
            <a:stretch>
              <a:fillRect/>
            </a:stretch>
          </a:blipFill>
        </p:spPr>
      </p:sp>
      <p:sp>
        <p:nvSpPr>
          <p:cNvPr id="19" name="TextBox 19"/>
          <p:cNvSpPr txBox="1"/>
          <p:nvPr/>
        </p:nvSpPr>
        <p:spPr>
          <a:xfrm>
            <a:off x="3649436" y="250543"/>
            <a:ext cx="4409875" cy="1436291"/>
          </a:xfrm>
          <a:prstGeom prst="rect">
            <a:avLst/>
          </a:prstGeom>
        </p:spPr>
        <p:txBody>
          <a:bodyPr lIns="0" tIns="0" rIns="0" bIns="0" rtlCol="0" anchor="t">
            <a:spAutoFit/>
          </a:bodyPr>
          <a:lstStyle/>
          <a:p>
            <a:pPr algn="ctr" defTabSz="623438">
              <a:lnSpc>
                <a:spcPts val="5604"/>
              </a:lnSpc>
            </a:pPr>
            <a:r>
              <a:rPr lang="en-US" sz="4670">
                <a:solidFill>
                  <a:srgbClr val="FFFFFF"/>
                </a:solidFill>
                <a:latin typeface="Norwester"/>
                <a:ea typeface="Norwester"/>
                <a:cs typeface="Norwester"/>
                <a:sym typeface="Norwester"/>
              </a:rPr>
              <a:t>HAVE A QUESTION?</a:t>
            </a:r>
          </a:p>
        </p:txBody>
      </p:sp>
      <p:grpSp>
        <p:nvGrpSpPr>
          <p:cNvPr id="20" name="Group 20"/>
          <p:cNvGrpSpPr/>
          <p:nvPr/>
        </p:nvGrpSpPr>
        <p:grpSpPr>
          <a:xfrm>
            <a:off x="1837880" y="5435815"/>
            <a:ext cx="1326248" cy="939953"/>
            <a:chOff x="-7162942" y="288280"/>
            <a:chExt cx="2593551" cy="1838130"/>
          </a:xfrm>
        </p:grpSpPr>
        <p:sp>
          <p:nvSpPr>
            <p:cNvPr id="21" name="TextBox 21"/>
            <p:cNvSpPr txBox="1"/>
            <p:nvPr/>
          </p:nvSpPr>
          <p:spPr>
            <a:xfrm>
              <a:off x="-6961776" y="288280"/>
              <a:ext cx="2392385" cy="752343"/>
            </a:xfrm>
            <a:prstGeom prst="rect">
              <a:avLst/>
            </a:prstGeom>
          </p:spPr>
          <p:txBody>
            <a:bodyPr lIns="0" tIns="0" rIns="0" bIns="0" rtlCol="0" anchor="t">
              <a:spAutoFit/>
            </a:bodyPr>
            <a:lstStyle/>
            <a:p>
              <a:pPr defTabSz="623438">
                <a:lnSpc>
                  <a:spcPts val="1516"/>
                </a:lnSpc>
              </a:pPr>
              <a:r>
                <a:rPr lang="en-US" sz="1516" spc="37" dirty="0">
                  <a:solidFill>
                    <a:srgbClr val="313377"/>
                  </a:solidFill>
                  <a:latin typeface="Norwester"/>
                  <a:ea typeface="Norwester"/>
                  <a:cs typeface="Norwester"/>
                  <a:sym typeface="Norwester"/>
                </a:rPr>
                <a:t>REST OF STATE</a:t>
              </a:r>
            </a:p>
          </p:txBody>
        </p:sp>
        <p:sp>
          <p:nvSpPr>
            <p:cNvPr id="22" name="TextBox 22"/>
            <p:cNvSpPr txBox="1"/>
            <p:nvPr/>
          </p:nvSpPr>
          <p:spPr>
            <a:xfrm>
              <a:off x="-7162942" y="1374067"/>
              <a:ext cx="2066148" cy="752343"/>
            </a:xfrm>
            <a:prstGeom prst="rect">
              <a:avLst/>
            </a:prstGeom>
          </p:spPr>
          <p:txBody>
            <a:bodyPr lIns="0" tIns="0" rIns="0" bIns="0" rtlCol="0" anchor="t">
              <a:spAutoFit/>
            </a:bodyPr>
            <a:lstStyle/>
            <a:p>
              <a:pPr algn="ctr" defTabSz="623438">
                <a:lnSpc>
                  <a:spcPts val="1521"/>
                </a:lnSpc>
              </a:pPr>
              <a:r>
                <a:rPr lang="en-US" sz="1521" dirty="0">
                  <a:solidFill>
                    <a:srgbClr val="313377"/>
                  </a:solidFill>
                  <a:latin typeface="Mistrully"/>
                  <a:ea typeface="Mistrully"/>
                  <a:cs typeface="Mistrully"/>
                  <a:sym typeface="Mistrully"/>
                </a:rPr>
                <a:t>Fall Conference</a:t>
              </a:r>
            </a:p>
          </p:txBody>
        </p:sp>
      </p:grpSp>
      <p:sp>
        <p:nvSpPr>
          <p:cNvPr id="23" name="TextBox 23"/>
          <p:cNvSpPr txBox="1"/>
          <p:nvPr/>
        </p:nvSpPr>
        <p:spPr>
          <a:xfrm>
            <a:off x="2631964" y="5583350"/>
            <a:ext cx="564020" cy="423193"/>
          </a:xfrm>
          <a:prstGeom prst="rect">
            <a:avLst/>
          </a:prstGeom>
        </p:spPr>
        <p:txBody>
          <a:bodyPr lIns="0" tIns="0" rIns="0" bIns="0" rtlCol="0" anchor="t">
            <a:spAutoFit/>
          </a:bodyPr>
          <a:lstStyle/>
          <a:p>
            <a:pPr algn="ctr" defTabSz="623438">
              <a:lnSpc>
                <a:spcPts val="3262"/>
              </a:lnSpc>
              <a:spcBef>
                <a:spcPct val="0"/>
              </a:spcBef>
            </a:pPr>
            <a:r>
              <a:rPr lang="en-US" sz="2765" b="1" spc="110" dirty="0">
                <a:solidFill>
                  <a:srgbClr val="313377"/>
                </a:solidFill>
                <a:latin typeface="Now Bold"/>
                <a:ea typeface="Now Bold"/>
                <a:cs typeface="Now Bold"/>
                <a:sym typeface="Now Bold"/>
              </a:rPr>
              <a:t>‘25</a:t>
            </a:r>
          </a:p>
        </p:txBody>
      </p:sp>
      <p:sp>
        <p:nvSpPr>
          <p:cNvPr id="24" name="TextBox 23">
            <a:extLst>
              <a:ext uri="{FF2B5EF4-FFF2-40B4-BE49-F238E27FC236}">
                <a16:creationId xmlns:a16="http://schemas.microsoft.com/office/drawing/2014/main" id="{2BE1D37C-648B-04AE-72DC-5F472365725F}"/>
              </a:ext>
            </a:extLst>
          </p:cNvPr>
          <p:cNvSpPr txBox="1"/>
          <p:nvPr/>
        </p:nvSpPr>
        <p:spPr>
          <a:xfrm>
            <a:off x="3047358" y="3705312"/>
            <a:ext cx="3224913" cy="1754326"/>
          </a:xfrm>
          <a:prstGeom prst="rect">
            <a:avLst/>
          </a:prstGeom>
          <a:noFill/>
        </p:spPr>
        <p:txBody>
          <a:bodyPr wrap="square" rtlCol="0">
            <a:spAutoFit/>
          </a:bodyPr>
          <a:lstStyle/>
          <a:p>
            <a:pPr algn="ctr"/>
            <a:r>
              <a:rPr lang="en-US" sz="3600" dirty="0">
                <a:latin typeface="Arial Black" panose="020B0A04020102020204" pitchFamily="34" charset="0"/>
              </a:rPr>
              <a:t>Question and Answer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7470D-178A-4998-3AD7-B90881D85D93}"/>
              </a:ext>
            </a:extLst>
          </p:cNvPr>
          <p:cNvSpPr>
            <a:spLocks noGrp="1"/>
          </p:cNvSpPr>
          <p:nvPr>
            <p:ph type="ctrTitle"/>
          </p:nvPr>
        </p:nvSpPr>
        <p:spPr>
          <a:xfrm>
            <a:off x="1" y="4960137"/>
            <a:ext cx="8229600" cy="1463040"/>
          </a:xfrm>
        </p:spPr>
        <p:txBody>
          <a:bodyPr>
            <a:normAutofit fontScale="90000"/>
          </a:bodyPr>
          <a:lstStyle/>
          <a:p>
            <a:r>
              <a:rPr lang="en-US" dirty="0"/>
              <a:t>There will be an upcoming Town Hall </a:t>
            </a:r>
            <a:br>
              <a:rPr lang="en-US" dirty="0"/>
            </a:br>
            <a:r>
              <a:rPr lang="en-US" dirty="0"/>
              <a:t>on Oct 7</a:t>
            </a:r>
            <a:r>
              <a:rPr lang="en-US" baseline="30000" dirty="0"/>
              <a:t>th</a:t>
            </a:r>
            <a:r>
              <a:rPr lang="en-US" dirty="0"/>
              <a:t> and 8</a:t>
            </a:r>
            <a:r>
              <a:rPr lang="en-US" baseline="30000" dirty="0"/>
              <a:t>th</a:t>
            </a:r>
            <a:r>
              <a:rPr lang="en-US" dirty="0"/>
              <a:t> from 1 – 2pm </a:t>
            </a:r>
          </a:p>
        </p:txBody>
      </p:sp>
      <p:sp>
        <p:nvSpPr>
          <p:cNvPr id="3" name="Subtitle 2">
            <a:extLst>
              <a:ext uri="{FF2B5EF4-FFF2-40B4-BE49-F238E27FC236}">
                <a16:creationId xmlns:a16="http://schemas.microsoft.com/office/drawing/2014/main" id="{4840E4A3-2134-45B2-604F-5EC9275EB846}"/>
              </a:ext>
            </a:extLst>
          </p:cNvPr>
          <p:cNvSpPr>
            <a:spLocks noGrp="1"/>
          </p:cNvSpPr>
          <p:nvPr>
            <p:ph type="subTitle" idx="1"/>
          </p:nvPr>
        </p:nvSpPr>
        <p:spPr/>
        <p:txBody>
          <a:bodyPr>
            <a:normAutofit/>
          </a:bodyPr>
          <a:lstStyle/>
          <a:p>
            <a:pPr algn="ctr"/>
            <a:r>
              <a:rPr lang="en-US" sz="2000" dirty="0"/>
              <a:t>Please join us for a more </a:t>
            </a:r>
          </a:p>
          <a:p>
            <a:pPr algn="ctr"/>
            <a:r>
              <a:rPr lang="en-US" sz="2000" dirty="0"/>
              <a:t>in-depth review of the </a:t>
            </a:r>
          </a:p>
          <a:p>
            <a:pPr algn="ctr"/>
            <a:r>
              <a:rPr lang="en-US" sz="2000" dirty="0"/>
              <a:t>entire SMV process</a:t>
            </a:r>
          </a:p>
        </p:txBody>
      </p:sp>
    </p:spTree>
    <p:extLst>
      <p:ext uri="{BB962C8B-B14F-4D97-AF65-F5344CB8AC3E}">
        <p14:creationId xmlns:p14="http://schemas.microsoft.com/office/powerpoint/2010/main" val="338400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8A9E0A-3D6F-2D95-87DF-84BF77E6BE7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15325" y="1403625"/>
            <a:ext cx="2743200" cy="2743200"/>
          </a:xfrm>
          <a:prstGeom prst="rect">
            <a:avLst/>
          </a:prstGeom>
        </p:spPr>
      </p:pic>
      <p:sp>
        <p:nvSpPr>
          <p:cNvPr id="8" name="TextBox 12">
            <a:extLst>
              <a:ext uri="{FF2B5EF4-FFF2-40B4-BE49-F238E27FC236}">
                <a16:creationId xmlns:a16="http://schemas.microsoft.com/office/drawing/2014/main" id="{39E35017-BA13-49BB-A8AE-032409140004}"/>
              </a:ext>
            </a:extLst>
          </p:cNvPr>
          <p:cNvSpPr txBox="1"/>
          <p:nvPr/>
        </p:nvSpPr>
        <p:spPr>
          <a:xfrm>
            <a:off x="-271244" y="769076"/>
            <a:ext cx="6367244" cy="3377749"/>
          </a:xfrm>
          <a:prstGeom prst="rect">
            <a:avLst/>
          </a:prstGeom>
        </p:spPr>
        <p:txBody>
          <a:bodyPr lIns="0" tIns="0" rIns="0" bIns="0" rtlCol="0" anchor="t">
            <a:spAutoFit/>
          </a:bodyPr>
          <a:lstStyle/>
          <a:p>
            <a:pPr algn="r">
              <a:lnSpc>
                <a:spcPts val="12986"/>
              </a:lnSpc>
            </a:pPr>
            <a:r>
              <a:rPr lang="en-US" sz="12986" b="1" dirty="0">
                <a:solidFill>
                  <a:srgbClr val="323084"/>
                </a:solidFill>
                <a:latin typeface="League Spartan"/>
                <a:ea typeface="League Spartan"/>
                <a:cs typeface="League Spartan"/>
                <a:sym typeface="League Spartan"/>
              </a:rPr>
              <a:t>THANK YOU!</a:t>
            </a:r>
          </a:p>
        </p:txBody>
      </p:sp>
      <p:sp>
        <p:nvSpPr>
          <p:cNvPr id="9" name="TextBox 8">
            <a:extLst>
              <a:ext uri="{FF2B5EF4-FFF2-40B4-BE49-F238E27FC236}">
                <a16:creationId xmlns:a16="http://schemas.microsoft.com/office/drawing/2014/main" id="{8F189664-0389-40C9-A2EB-0CB148B3958B}"/>
              </a:ext>
            </a:extLst>
          </p:cNvPr>
          <p:cNvSpPr txBox="1"/>
          <p:nvPr/>
        </p:nvSpPr>
        <p:spPr>
          <a:xfrm>
            <a:off x="1200150" y="5086350"/>
            <a:ext cx="8181975" cy="1200329"/>
          </a:xfrm>
          <a:prstGeom prst="rect">
            <a:avLst/>
          </a:prstGeom>
          <a:noFill/>
        </p:spPr>
        <p:txBody>
          <a:bodyPr wrap="square" rtlCol="0">
            <a:spAutoFit/>
          </a:bodyPr>
          <a:lstStyle/>
          <a:p>
            <a:r>
              <a:rPr lang="en-US" sz="3600" dirty="0"/>
              <a:t>Please take a moment to complete this short survey and provide your feedback.</a:t>
            </a:r>
          </a:p>
        </p:txBody>
      </p:sp>
    </p:spTree>
    <p:extLst>
      <p:ext uri="{BB962C8B-B14F-4D97-AF65-F5344CB8AC3E}">
        <p14:creationId xmlns:p14="http://schemas.microsoft.com/office/powerpoint/2010/main" val="297618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4610" y="532297"/>
            <a:ext cx="5301808" cy="5846813"/>
            <a:chOff x="0" y="0"/>
            <a:chExt cx="664998" cy="675333"/>
          </a:xfrm>
        </p:grpSpPr>
        <p:sp>
          <p:nvSpPr>
            <p:cNvPr id="3" name="Freeform 3"/>
            <p:cNvSpPr/>
            <p:nvPr/>
          </p:nvSpPr>
          <p:spPr>
            <a:xfrm>
              <a:off x="0" y="0"/>
              <a:ext cx="664998" cy="675333"/>
            </a:xfrm>
            <a:custGeom>
              <a:avLst/>
              <a:gdLst/>
              <a:ahLst/>
              <a:cxnLst/>
              <a:rect l="l" t="t" r="r" b="b"/>
              <a:pathLst>
                <a:path w="664998" h="675333">
                  <a:moveTo>
                    <a:pt x="0" y="0"/>
                  </a:moveTo>
                  <a:lnTo>
                    <a:pt x="664998" y="0"/>
                  </a:lnTo>
                  <a:lnTo>
                    <a:pt x="664998" y="675333"/>
                  </a:lnTo>
                  <a:lnTo>
                    <a:pt x="0" y="675333"/>
                  </a:lnTo>
                  <a:close/>
                </a:path>
              </a:pathLst>
            </a:custGeom>
            <a:solidFill>
              <a:srgbClr val="FDA70B"/>
            </a:solidFill>
          </p:spPr>
        </p:sp>
        <p:sp>
          <p:nvSpPr>
            <p:cNvPr id="4" name="TextBox 4"/>
            <p:cNvSpPr txBox="1"/>
            <p:nvPr/>
          </p:nvSpPr>
          <p:spPr>
            <a:xfrm>
              <a:off x="0" y="-38100"/>
              <a:ext cx="664998" cy="7134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a:off x="0" y="3315001"/>
            <a:ext cx="5526417" cy="449879"/>
          </a:xfrm>
          <a:custGeom>
            <a:avLst/>
            <a:gdLst/>
            <a:ahLst/>
            <a:cxnLst/>
            <a:rect l="l" t="t" r="r" b="b"/>
            <a:pathLst>
              <a:path w="8289625" h="674818">
                <a:moveTo>
                  <a:pt x="0" y="0"/>
                </a:moveTo>
                <a:lnTo>
                  <a:pt x="8289625" y="0"/>
                </a:lnTo>
                <a:lnTo>
                  <a:pt x="8289625" y="674818"/>
                </a:lnTo>
                <a:lnTo>
                  <a:pt x="0" y="674818"/>
                </a:lnTo>
                <a:lnTo>
                  <a:pt x="0" y="0"/>
                </a:lnTo>
                <a:close/>
              </a:path>
            </a:pathLst>
          </a:custGeom>
          <a:blipFill>
            <a:blip r:embed="rId3"/>
            <a:stretch>
              <a:fillRect t="-9885" b="-9885"/>
            </a:stretch>
          </a:blipFill>
        </p:spPr>
      </p:sp>
      <p:grpSp>
        <p:nvGrpSpPr>
          <p:cNvPr id="6" name="Group 6"/>
          <p:cNvGrpSpPr/>
          <p:nvPr/>
        </p:nvGrpSpPr>
        <p:grpSpPr>
          <a:xfrm>
            <a:off x="-663889" y="2274533"/>
            <a:ext cx="6190306" cy="977515"/>
            <a:chOff x="0" y="0"/>
            <a:chExt cx="2445553" cy="386179"/>
          </a:xfrm>
        </p:grpSpPr>
        <p:sp>
          <p:nvSpPr>
            <p:cNvPr id="7" name="Freeform 7"/>
            <p:cNvSpPr/>
            <p:nvPr/>
          </p:nvSpPr>
          <p:spPr>
            <a:xfrm>
              <a:off x="0" y="0"/>
              <a:ext cx="2445553" cy="386179"/>
            </a:xfrm>
            <a:custGeom>
              <a:avLst/>
              <a:gdLst/>
              <a:ahLst/>
              <a:cxnLst/>
              <a:rect l="l" t="t" r="r" b="b"/>
              <a:pathLst>
                <a:path w="2445553" h="386179">
                  <a:moveTo>
                    <a:pt x="0" y="0"/>
                  </a:moveTo>
                  <a:lnTo>
                    <a:pt x="2445553" y="0"/>
                  </a:lnTo>
                  <a:lnTo>
                    <a:pt x="2445553" y="386179"/>
                  </a:lnTo>
                  <a:lnTo>
                    <a:pt x="0" y="386179"/>
                  </a:lnTo>
                  <a:close/>
                </a:path>
              </a:pathLst>
            </a:custGeom>
            <a:solidFill>
              <a:srgbClr val="003D60"/>
            </a:solidFill>
          </p:spPr>
        </p:sp>
        <p:sp>
          <p:nvSpPr>
            <p:cNvPr id="8" name="TextBox 8"/>
            <p:cNvSpPr txBox="1"/>
            <p:nvPr/>
          </p:nvSpPr>
          <p:spPr>
            <a:xfrm>
              <a:off x="0" y="-38100"/>
              <a:ext cx="2445553" cy="42427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 name="Freeform 9"/>
          <p:cNvSpPr/>
          <p:nvPr/>
        </p:nvSpPr>
        <p:spPr>
          <a:xfrm>
            <a:off x="-490702" y="5637679"/>
            <a:ext cx="2552371" cy="741431"/>
          </a:xfrm>
          <a:custGeom>
            <a:avLst/>
            <a:gdLst/>
            <a:ahLst/>
            <a:cxnLst/>
            <a:rect l="l" t="t" r="r" b="b"/>
            <a:pathLst>
              <a:path w="3828556" h="1112147">
                <a:moveTo>
                  <a:pt x="0" y="0"/>
                </a:moveTo>
                <a:lnTo>
                  <a:pt x="3828556" y="0"/>
                </a:lnTo>
                <a:lnTo>
                  <a:pt x="3828556" y="1112147"/>
                </a:lnTo>
                <a:lnTo>
                  <a:pt x="0" y="1112147"/>
                </a:lnTo>
                <a:lnTo>
                  <a:pt x="0" y="0"/>
                </a:lnTo>
                <a:close/>
              </a:path>
            </a:pathLst>
          </a:custGeom>
          <a:blipFill>
            <a:blip r:embed="rId4">
              <a:extLst>
                <a:ext uri="{96DAC541-7B7A-43D3-8B79-37D633B846F1}">
                  <asvg:svgBlip xmlns:asvg="http://schemas.microsoft.com/office/drawing/2016/SVG/main" r:embed="rId5"/>
                </a:ext>
              </a:extLst>
            </a:blip>
            <a:stretch>
              <a:fillRect b="-88906"/>
            </a:stretch>
          </a:blipFill>
        </p:spPr>
      </p:sp>
      <p:graphicFrame>
        <p:nvGraphicFramePr>
          <p:cNvPr id="10" name="Table 10"/>
          <p:cNvGraphicFramePr>
            <a:graphicFrameLocks noGrp="1"/>
          </p:cNvGraphicFramePr>
          <p:nvPr>
            <p:extLst>
              <p:ext uri="{D42A27DB-BD31-4B8C-83A1-F6EECF244321}">
                <p14:modId xmlns:p14="http://schemas.microsoft.com/office/powerpoint/2010/main" val="1969657849"/>
              </p:ext>
            </p:extLst>
          </p:nvPr>
        </p:nvGraphicFramePr>
        <p:xfrm>
          <a:off x="5751027" y="532297"/>
          <a:ext cx="6234255" cy="9569702"/>
        </p:xfrm>
        <a:graphic>
          <a:graphicData uri="http://schemas.openxmlformats.org/drawingml/2006/table">
            <a:tbl>
              <a:tblPr/>
              <a:tblGrid>
                <a:gridCol w="5929972">
                  <a:extLst>
                    <a:ext uri="{9D8B030D-6E8A-4147-A177-3AD203B41FA5}">
                      <a16:colId xmlns:a16="http://schemas.microsoft.com/office/drawing/2014/main" val="20000"/>
                    </a:ext>
                  </a:extLst>
                </a:gridCol>
                <a:gridCol w="304283">
                  <a:extLst>
                    <a:ext uri="{9D8B030D-6E8A-4147-A177-3AD203B41FA5}">
                      <a16:colId xmlns:a16="http://schemas.microsoft.com/office/drawing/2014/main" val="20001"/>
                    </a:ext>
                  </a:extLst>
                </a:gridCol>
              </a:tblGrid>
              <a:tr h="913948">
                <a:tc>
                  <a:txBody>
                    <a:bodyPr/>
                    <a:lstStyle/>
                    <a:p>
                      <a:pPr algn="l">
                        <a:lnSpc>
                          <a:spcPts val="5179"/>
                        </a:lnSpc>
                        <a:defRPr/>
                      </a:pPr>
                      <a:endParaRPr lang="en-US" sz="700" dirty="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5179"/>
                        </a:lnSpc>
                        <a:defRPr/>
                      </a:pPr>
                      <a:endParaRPr lang="en-US" sz="70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0"/>
                  </a:ext>
                </a:extLst>
              </a:tr>
              <a:tr h="702168">
                <a:tc>
                  <a:txBody>
                    <a:bodyPr/>
                    <a:lstStyle/>
                    <a:p>
                      <a:pPr lvl="0" algn="l" rtl="0" fontAlgn="base">
                        <a:spcBef>
                          <a:spcPts val="0"/>
                        </a:spcBef>
                        <a:spcAft>
                          <a:spcPts val="0"/>
                        </a:spcAft>
                        <a:buFont typeface="Arial" panose="020B0604020202020204" pitchFamily="34" charset="0"/>
                        <a:buChar char="•"/>
                      </a:pPr>
                      <a:r>
                        <a:rPr lang="en-US" sz="2800" b="0" i="0" u="none" strike="noStrike" dirty="0">
                          <a:solidFill>
                            <a:srgbClr val="666666"/>
                          </a:solidFill>
                          <a:effectLst/>
                          <a:latin typeface="Roboto"/>
                        </a:rPr>
                        <a:t>Purpose of the SMV</a:t>
                      </a:r>
                    </a:p>
                    <a:p>
                      <a:pPr lvl="0" algn="l" rtl="0" fontAlgn="base">
                        <a:spcBef>
                          <a:spcPts val="0"/>
                        </a:spcBef>
                        <a:spcAft>
                          <a:spcPts val="0"/>
                        </a:spcAft>
                        <a:buFont typeface="Arial" panose="020B0604020202020204" pitchFamily="34" charset="0"/>
                        <a:buChar char="•"/>
                      </a:pPr>
                      <a:r>
                        <a:rPr lang="en-US" sz="2800" b="0" i="0" u="none" strike="noStrike" dirty="0">
                          <a:solidFill>
                            <a:srgbClr val="666666"/>
                          </a:solidFill>
                          <a:effectLst/>
                          <a:latin typeface="Roboto"/>
                        </a:rPr>
                        <a:t>Key Components of the SMV</a:t>
                      </a:r>
                    </a:p>
                    <a:p>
                      <a:pPr lvl="0" algn="l" rtl="0" fontAlgn="base">
                        <a:spcBef>
                          <a:spcPts val="0"/>
                        </a:spcBef>
                        <a:spcAft>
                          <a:spcPts val="0"/>
                        </a:spcAft>
                        <a:buFont typeface="Arial" panose="020B0604020202020204" pitchFamily="34" charset="0"/>
                        <a:buChar char="•"/>
                      </a:pPr>
                      <a:r>
                        <a:rPr lang="en-US" sz="2800" b="0" i="0" u="none" strike="noStrike" dirty="0">
                          <a:solidFill>
                            <a:srgbClr val="666666"/>
                          </a:solidFill>
                          <a:effectLst/>
                          <a:latin typeface="Roboto"/>
                        </a:rPr>
                        <a:t>Resources on the ROS TARC website</a:t>
                      </a:r>
                    </a:p>
                    <a:p>
                      <a:pPr lvl="0" algn="l" rtl="0" fontAlgn="base">
                        <a:spcBef>
                          <a:spcPts val="0"/>
                        </a:spcBef>
                        <a:spcAft>
                          <a:spcPts val="0"/>
                        </a:spcAft>
                        <a:buFont typeface="Arial" panose="020B0604020202020204" pitchFamily="34" charset="0"/>
                        <a:buChar char="•"/>
                      </a:pPr>
                      <a:r>
                        <a:rPr lang="en-US" sz="2800" b="0" i="0" u="none" strike="noStrike" dirty="0">
                          <a:solidFill>
                            <a:srgbClr val="666666"/>
                          </a:solidFill>
                          <a:effectLst/>
                          <a:latin typeface="Roboto"/>
                        </a:rPr>
                        <a:t>Overview of NYSED Action Plan Agreement</a:t>
                      </a:r>
                    </a:p>
                    <a:p>
                      <a:pPr lvl="0" algn="l" rtl="0" fontAlgn="base">
                        <a:spcBef>
                          <a:spcPts val="0"/>
                        </a:spcBef>
                        <a:spcAft>
                          <a:spcPts val="0"/>
                        </a:spcAft>
                        <a:buFont typeface="Arial" panose="020B0604020202020204" pitchFamily="34" charset="0"/>
                        <a:buChar char="•"/>
                      </a:pPr>
                      <a:r>
                        <a:rPr lang="en-US" sz="2800" b="0" i="0" u="none" strike="noStrike" dirty="0">
                          <a:solidFill>
                            <a:srgbClr val="666666"/>
                          </a:solidFill>
                          <a:effectLst/>
                          <a:latin typeface="Roboto"/>
                        </a:rPr>
                        <a:t>Who should be present for the SMV</a:t>
                      </a:r>
                    </a:p>
                    <a:p>
                      <a:pPr lvl="0" algn="l" rtl="0" fontAlgn="base">
                        <a:spcBef>
                          <a:spcPts val="0"/>
                        </a:spcBef>
                        <a:spcAft>
                          <a:spcPts val="1200"/>
                        </a:spcAft>
                        <a:buFont typeface="Arial" panose="020B0604020202020204" pitchFamily="34" charset="0"/>
                        <a:buChar char="•"/>
                      </a:pPr>
                      <a:r>
                        <a:rPr lang="en-US" sz="2800" b="0" i="0" u="none" strike="noStrike" dirty="0">
                          <a:solidFill>
                            <a:srgbClr val="666666"/>
                          </a:solidFill>
                          <a:effectLst/>
                          <a:latin typeface="Roboto"/>
                        </a:rPr>
                        <a:t>Q &amp; A</a:t>
                      </a:r>
                    </a:p>
                    <a:p>
                      <a:pPr algn="l">
                        <a:lnSpc>
                          <a:spcPts val="2100"/>
                        </a:lnSpc>
                        <a:defRPr/>
                      </a:pPr>
                      <a:endParaRPr lang="en-US" sz="700" dirty="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2100"/>
                        </a:lnSpc>
                        <a:defRPr/>
                      </a:pPr>
                      <a:endParaRPr lang="en-US" sz="70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697559">
                <a:tc>
                  <a:txBody>
                    <a:bodyPr/>
                    <a:lstStyle/>
                    <a:p>
                      <a:pPr algn="l">
                        <a:lnSpc>
                          <a:spcPts val="2100"/>
                        </a:lnSpc>
                        <a:defRPr/>
                      </a:pPr>
                      <a:endParaRPr lang="en-US" sz="700" dirty="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2100"/>
                        </a:lnSpc>
                        <a:defRPr/>
                      </a:pPr>
                      <a:endParaRPr lang="en-US" sz="70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2"/>
                  </a:ext>
                </a:extLst>
              </a:tr>
              <a:tr h="697559">
                <a:tc>
                  <a:txBody>
                    <a:bodyPr/>
                    <a:lstStyle/>
                    <a:p>
                      <a:pPr algn="l">
                        <a:lnSpc>
                          <a:spcPts val="2100"/>
                        </a:lnSpc>
                        <a:defRPr/>
                      </a:pPr>
                      <a:endParaRPr lang="en-US" sz="70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2100"/>
                        </a:lnSpc>
                        <a:defRPr/>
                      </a:pPr>
                      <a:endParaRPr lang="en-US" sz="70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3"/>
                  </a:ext>
                </a:extLst>
              </a:tr>
              <a:tr h="697559">
                <a:tc>
                  <a:txBody>
                    <a:bodyPr/>
                    <a:lstStyle/>
                    <a:p>
                      <a:pPr algn="l">
                        <a:lnSpc>
                          <a:spcPts val="2100"/>
                        </a:lnSpc>
                        <a:defRPr/>
                      </a:pPr>
                      <a:endParaRPr lang="en-US" sz="70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2100"/>
                        </a:lnSpc>
                        <a:defRPr/>
                      </a:pPr>
                      <a:endParaRPr lang="en-US" sz="70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4"/>
                  </a:ext>
                </a:extLst>
              </a:tr>
              <a:tr h="697559">
                <a:tc>
                  <a:txBody>
                    <a:bodyPr/>
                    <a:lstStyle/>
                    <a:p>
                      <a:pPr algn="l">
                        <a:lnSpc>
                          <a:spcPts val="2100"/>
                        </a:lnSpc>
                        <a:defRPr/>
                      </a:pPr>
                      <a:endParaRPr lang="en-US" sz="70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2100"/>
                        </a:lnSpc>
                        <a:defRPr/>
                      </a:pPr>
                      <a:endParaRPr lang="en-US" sz="70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5"/>
                  </a:ext>
                </a:extLst>
              </a:tr>
              <a:tr h="697559">
                <a:tc>
                  <a:txBody>
                    <a:bodyPr/>
                    <a:lstStyle/>
                    <a:p>
                      <a:pPr algn="l">
                        <a:lnSpc>
                          <a:spcPts val="2100"/>
                        </a:lnSpc>
                        <a:defRPr/>
                      </a:pPr>
                      <a:endParaRPr lang="en-US" sz="70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2100"/>
                        </a:lnSpc>
                        <a:defRPr/>
                      </a:pPr>
                      <a:endParaRPr lang="en-US" sz="70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6"/>
                  </a:ext>
                </a:extLst>
              </a:tr>
              <a:tr h="697559">
                <a:tc>
                  <a:txBody>
                    <a:bodyPr/>
                    <a:lstStyle/>
                    <a:p>
                      <a:pPr algn="l">
                        <a:lnSpc>
                          <a:spcPts val="2100"/>
                        </a:lnSpc>
                        <a:defRPr/>
                      </a:pPr>
                      <a:endParaRPr lang="en-US" sz="70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l">
                        <a:lnSpc>
                          <a:spcPts val="2100"/>
                        </a:lnSpc>
                        <a:defRPr/>
                      </a:pPr>
                      <a:endParaRPr lang="en-US" sz="700" dirty="0"/>
                    </a:p>
                  </a:txBody>
                  <a:tcPr marL="127000" marR="127000" marT="127000" marB="1270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7"/>
                  </a:ext>
                </a:extLst>
              </a:tr>
            </a:tbl>
          </a:graphicData>
        </a:graphic>
      </p:graphicFrame>
      <p:sp>
        <p:nvSpPr>
          <p:cNvPr id="11" name="TextBox 11"/>
          <p:cNvSpPr txBox="1"/>
          <p:nvPr/>
        </p:nvSpPr>
        <p:spPr>
          <a:xfrm>
            <a:off x="520852" y="2523335"/>
            <a:ext cx="4703020" cy="665760"/>
          </a:xfrm>
          <a:prstGeom prst="rect">
            <a:avLst/>
          </a:prstGeom>
        </p:spPr>
        <p:txBody>
          <a:bodyPr lIns="0" tIns="0" rIns="0" bIns="0" rtlCol="0" anchor="t">
            <a:spAutoFit/>
          </a:bodyPr>
          <a:lstStyle/>
          <a:p>
            <a:pPr algn="ctr" defTabSz="609630">
              <a:lnSpc>
                <a:spcPts val="5135"/>
              </a:lnSpc>
            </a:pPr>
            <a:r>
              <a:rPr lang="en-US" sz="6000" dirty="0">
                <a:solidFill>
                  <a:srgbClr val="FFFFFF"/>
                </a:solidFill>
                <a:latin typeface="Norwester"/>
                <a:ea typeface="Norwester"/>
                <a:cs typeface="Norwester"/>
                <a:sym typeface="Norwester"/>
              </a:rPr>
              <a:t>Agenda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3014" y="2903277"/>
            <a:ext cx="2521817" cy="3268923"/>
            <a:chOff x="0" y="0"/>
            <a:chExt cx="996273" cy="1291426"/>
          </a:xfrm>
        </p:grpSpPr>
        <p:sp>
          <p:nvSpPr>
            <p:cNvPr id="3" name="Freeform 3"/>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BC00"/>
            </a:solidFill>
          </p:spPr>
        </p:sp>
        <p:sp>
          <p:nvSpPr>
            <p:cNvPr id="4" name="TextBox 4"/>
            <p:cNvSpPr txBox="1"/>
            <p:nvPr/>
          </p:nvSpPr>
          <p:spPr>
            <a:xfrm>
              <a:off x="0" y="-38100"/>
              <a:ext cx="996273" cy="132952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3476223" y="2903277"/>
            <a:ext cx="2521817" cy="3268923"/>
            <a:chOff x="0" y="0"/>
            <a:chExt cx="996273" cy="1291426"/>
          </a:xfrm>
        </p:grpSpPr>
        <p:sp>
          <p:nvSpPr>
            <p:cNvPr id="6" name="Freeform 6"/>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BC00"/>
            </a:solidFill>
          </p:spPr>
        </p:sp>
        <p:sp>
          <p:nvSpPr>
            <p:cNvPr id="7" name="TextBox 7"/>
            <p:cNvSpPr txBox="1"/>
            <p:nvPr/>
          </p:nvSpPr>
          <p:spPr>
            <a:xfrm>
              <a:off x="0" y="-38100"/>
              <a:ext cx="996273" cy="132952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6230303" y="2903277"/>
            <a:ext cx="2521817" cy="3268923"/>
            <a:chOff x="0" y="0"/>
            <a:chExt cx="996273" cy="1291426"/>
          </a:xfrm>
        </p:grpSpPr>
        <p:sp>
          <p:nvSpPr>
            <p:cNvPr id="9" name="Freeform 9"/>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BC00"/>
            </a:solidFill>
          </p:spPr>
        </p:sp>
        <p:sp>
          <p:nvSpPr>
            <p:cNvPr id="10" name="TextBox 10"/>
            <p:cNvSpPr txBox="1"/>
            <p:nvPr/>
          </p:nvSpPr>
          <p:spPr>
            <a:xfrm>
              <a:off x="0" y="-38100"/>
              <a:ext cx="996273" cy="132952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8984383" y="2903277"/>
            <a:ext cx="2521817" cy="3268923"/>
            <a:chOff x="0" y="0"/>
            <a:chExt cx="996273" cy="1291426"/>
          </a:xfrm>
        </p:grpSpPr>
        <p:sp>
          <p:nvSpPr>
            <p:cNvPr id="12" name="Freeform 12"/>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BC00"/>
            </a:solidFill>
          </p:spPr>
        </p:sp>
        <p:sp>
          <p:nvSpPr>
            <p:cNvPr id="13" name="TextBox 13"/>
            <p:cNvSpPr txBox="1"/>
            <p:nvPr/>
          </p:nvSpPr>
          <p:spPr>
            <a:xfrm>
              <a:off x="0" y="-38100"/>
              <a:ext cx="996273" cy="132952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586149" y="2506375"/>
            <a:ext cx="793805" cy="79380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16" name="TextBox 16"/>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4340229" y="2506375"/>
            <a:ext cx="793805" cy="79380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19" name="TextBox 19"/>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7094309" y="2506375"/>
            <a:ext cx="793805" cy="79380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22" name="TextBox 22"/>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9848390" y="2506375"/>
            <a:ext cx="793805" cy="79380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sp>
        <p:sp>
          <p:nvSpPr>
            <p:cNvPr id="25" name="TextBox 25"/>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6" name="TextBox 26"/>
          <p:cNvSpPr txBox="1"/>
          <p:nvPr/>
        </p:nvSpPr>
        <p:spPr>
          <a:xfrm>
            <a:off x="887149" y="3496290"/>
            <a:ext cx="2191800" cy="397032"/>
          </a:xfrm>
          <a:prstGeom prst="rect">
            <a:avLst/>
          </a:prstGeom>
        </p:spPr>
        <p:txBody>
          <a:bodyPr wrap="square" lIns="0" tIns="0" rIns="0" bIns="0" rtlCol="0" anchor="t">
            <a:spAutoFit/>
          </a:bodyPr>
          <a:lstStyle/>
          <a:p>
            <a:pPr algn="ctr" defTabSz="609630">
              <a:lnSpc>
                <a:spcPts val="3360"/>
              </a:lnSpc>
              <a:spcBef>
                <a:spcPct val="0"/>
              </a:spcBef>
            </a:pPr>
            <a:r>
              <a:rPr lang="en-US" sz="2399" b="1" dirty="0">
                <a:solidFill>
                  <a:srgbClr val="000000"/>
                </a:solidFill>
                <a:latin typeface="Open Sans Bold"/>
                <a:ea typeface="Open Sans Bold"/>
                <a:cs typeface="Open Sans Bold"/>
                <a:sym typeface="Open Sans Bold"/>
              </a:rPr>
              <a:t>COMPLIANCE</a:t>
            </a:r>
          </a:p>
        </p:txBody>
      </p:sp>
      <p:sp>
        <p:nvSpPr>
          <p:cNvPr id="31" name="TextBox 31"/>
          <p:cNvSpPr txBox="1"/>
          <p:nvPr/>
        </p:nvSpPr>
        <p:spPr>
          <a:xfrm>
            <a:off x="3757363" y="3517549"/>
            <a:ext cx="1959537" cy="397032"/>
          </a:xfrm>
          <a:prstGeom prst="rect">
            <a:avLst/>
          </a:prstGeom>
        </p:spPr>
        <p:txBody>
          <a:bodyPr lIns="0" tIns="0" rIns="0" bIns="0" rtlCol="0" anchor="t">
            <a:spAutoFit/>
          </a:bodyPr>
          <a:lstStyle/>
          <a:p>
            <a:pPr algn="ctr" defTabSz="609630">
              <a:lnSpc>
                <a:spcPts val="3360"/>
              </a:lnSpc>
              <a:spcBef>
                <a:spcPct val="0"/>
              </a:spcBef>
            </a:pPr>
            <a:r>
              <a:rPr lang="en-US" sz="2399" b="1" dirty="0">
                <a:solidFill>
                  <a:srgbClr val="000000"/>
                </a:solidFill>
                <a:latin typeface="Open Sans Bold"/>
                <a:ea typeface="Open Sans Bold"/>
                <a:cs typeface="Open Sans Bold"/>
                <a:sym typeface="Open Sans Bold"/>
              </a:rPr>
              <a:t>QUALITY</a:t>
            </a:r>
          </a:p>
        </p:txBody>
      </p:sp>
      <p:sp>
        <p:nvSpPr>
          <p:cNvPr id="32" name="TextBox 32"/>
          <p:cNvSpPr txBox="1"/>
          <p:nvPr/>
        </p:nvSpPr>
        <p:spPr>
          <a:xfrm>
            <a:off x="6511443" y="3517549"/>
            <a:ext cx="1959537" cy="397032"/>
          </a:xfrm>
          <a:prstGeom prst="rect">
            <a:avLst/>
          </a:prstGeom>
        </p:spPr>
        <p:txBody>
          <a:bodyPr lIns="0" tIns="0" rIns="0" bIns="0" rtlCol="0" anchor="t">
            <a:spAutoFit/>
          </a:bodyPr>
          <a:lstStyle/>
          <a:p>
            <a:pPr algn="ctr" defTabSz="609630">
              <a:lnSpc>
                <a:spcPts val="3360"/>
              </a:lnSpc>
              <a:spcBef>
                <a:spcPct val="0"/>
              </a:spcBef>
            </a:pPr>
            <a:r>
              <a:rPr lang="en-US" sz="2399" b="1" dirty="0">
                <a:solidFill>
                  <a:srgbClr val="000000"/>
                </a:solidFill>
                <a:latin typeface="Open Sans Bold"/>
                <a:ea typeface="Open Sans Bold"/>
                <a:cs typeface="Open Sans Bold"/>
                <a:sym typeface="Open Sans Bold"/>
              </a:rPr>
              <a:t>SHOWCASE</a:t>
            </a:r>
          </a:p>
        </p:txBody>
      </p:sp>
      <p:sp>
        <p:nvSpPr>
          <p:cNvPr id="33" name="TextBox 33"/>
          <p:cNvSpPr txBox="1"/>
          <p:nvPr/>
        </p:nvSpPr>
        <p:spPr>
          <a:xfrm>
            <a:off x="9039798" y="3517549"/>
            <a:ext cx="2391134" cy="397032"/>
          </a:xfrm>
          <a:prstGeom prst="rect">
            <a:avLst/>
          </a:prstGeom>
        </p:spPr>
        <p:txBody>
          <a:bodyPr wrap="square" lIns="0" tIns="0" rIns="0" bIns="0" rtlCol="0" anchor="t">
            <a:spAutoFit/>
          </a:bodyPr>
          <a:lstStyle/>
          <a:p>
            <a:pPr algn="ctr" defTabSz="609630">
              <a:lnSpc>
                <a:spcPts val="3360"/>
              </a:lnSpc>
              <a:spcBef>
                <a:spcPct val="0"/>
              </a:spcBef>
            </a:pPr>
            <a:r>
              <a:rPr lang="en-US" sz="2399" b="1" dirty="0">
                <a:solidFill>
                  <a:srgbClr val="000000"/>
                </a:solidFill>
                <a:latin typeface="Open Sans Bold"/>
                <a:ea typeface="Open Sans Bold"/>
                <a:cs typeface="Open Sans Bold"/>
                <a:sym typeface="Open Sans Bold"/>
              </a:rPr>
              <a:t>IMPROVEMENT</a:t>
            </a:r>
          </a:p>
        </p:txBody>
      </p:sp>
      <p:sp>
        <p:nvSpPr>
          <p:cNvPr id="34" name="TextBox 34"/>
          <p:cNvSpPr txBox="1"/>
          <p:nvPr/>
        </p:nvSpPr>
        <p:spPr>
          <a:xfrm>
            <a:off x="3626679" y="3960683"/>
            <a:ext cx="2220902" cy="2031325"/>
          </a:xfrm>
          <a:prstGeom prst="rect">
            <a:avLst/>
          </a:prstGeom>
        </p:spPr>
        <p:txBody>
          <a:bodyPr lIns="0" tIns="0" rIns="0" bIns="0" rtlCol="0" anchor="t">
            <a:spAutoFit/>
          </a:bodyPr>
          <a:lstStyle/>
          <a:p>
            <a:pPr lvl="0" algn="ctr"/>
            <a:r>
              <a:rPr lang="en-US" sz="2200" dirty="0">
                <a:latin typeface="Roboto"/>
                <a:ea typeface="Roboto"/>
                <a:cs typeface="Roboto"/>
                <a:sym typeface="Roboto"/>
              </a:rPr>
              <a:t>Ensure that our programs are providing high quality services to students and families</a:t>
            </a:r>
          </a:p>
        </p:txBody>
      </p:sp>
      <p:sp>
        <p:nvSpPr>
          <p:cNvPr id="35" name="TextBox 35"/>
          <p:cNvSpPr txBox="1"/>
          <p:nvPr/>
        </p:nvSpPr>
        <p:spPr>
          <a:xfrm>
            <a:off x="6380760" y="4103276"/>
            <a:ext cx="2220902" cy="2031325"/>
          </a:xfrm>
          <a:prstGeom prst="rect">
            <a:avLst/>
          </a:prstGeom>
        </p:spPr>
        <p:txBody>
          <a:bodyPr lIns="0" tIns="0" rIns="0" bIns="0" rtlCol="0" anchor="t">
            <a:spAutoFit/>
          </a:bodyPr>
          <a:lstStyle/>
          <a:p>
            <a:pPr lvl="0" algn="ctr"/>
            <a:r>
              <a:rPr lang="en-US" sz="2200" dirty="0">
                <a:latin typeface="Roboto"/>
                <a:ea typeface="Roboto"/>
                <a:cs typeface="Roboto"/>
                <a:sym typeface="Roboto"/>
              </a:rPr>
              <a:t>Provide an opportunity for programs to showcase their exceptional staff &amp; students</a:t>
            </a:r>
          </a:p>
        </p:txBody>
      </p:sp>
      <p:sp>
        <p:nvSpPr>
          <p:cNvPr id="36" name="TextBox 36"/>
          <p:cNvSpPr txBox="1"/>
          <p:nvPr/>
        </p:nvSpPr>
        <p:spPr>
          <a:xfrm>
            <a:off x="9134841" y="4103276"/>
            <a:ext cx="2220902" cy="1354217"/>
          </a:xfrm>
          <a:prstGeom prst="rect">
            <a:avLst/>
          </a:prstGeom>
        </p:spPr>
        <p:txBody>
          <a:bodyPr lIns="0" tIns="0" rIns="0" bIns="0" rtlCol="0" anchor="t">
            <a:spAutoFit/>
          </a:bodyPr>
          <a:lstStyle/>
          <a:p>
            <a:pPr algn="ctr" defTabSz="609630">
              <a:spcBef>
                <a:spcPct val="0"/>
              </a:spcBef>
            </a:pPr>
            <a:r>
              <a:rPr lang="en-US" sz="2200" dirty="0">
                <a:latin typeface="Roboto"/>
                <a:ea typeface="Roboto"/>
                <a:cs typeface="Roboto"/>
                <a:sym typeface="Roboto"/>
              </a:rPr>
              <a:t>Assess possible areas for improvement</a:t>
            </a:r>
          </a:p>
          <a:p>
            <a:pPr algn="ctr" defTabSz="609630">
              <a:spcBef>
                <a:spcPct val="0"/>
              </a:spcBef>
            </a:pPr>
            <a:endParaRPr lang="en-US" sz="2200" dirty="0">
              <a:latin typeface="Open Sans"/>
              <a:ea typeface="Open Sans"/>
              <a:cs typeface="Open Sans"/>
              <a:sym typeface="Open Sans"/>
            </a:endParaRPr>
          </a:p>
        </p:txBody>
      </p:sp>
      <p:sp>
        <p:nvSpPr>
          <p:cNvPr id="37" name="TextBox 37"/>
          <p:cNvSpPr txBox="1"/>
          <p:nvPr/>
        </p:nvSpPr>
        <p:spPr>
          <a:xfrm>
            <a:off x="872600" y="4103276"/>
            <a:ext cx="2090220" cy="2369880"/>
          </a:xfrm>
          <a:prstGeom prst="rect">
            <a:avLst/>
          </a:prstGeom>
        </p:spPr>
        <p:txBody>
          <a:bodyPr wrap="square" lIns="0" tIns="0" rIns="0" bIns="0" rtlCol="0" anchor="t">
            <a:spAutoFit/>
          </a:bodyPr>
          <a:lstStyle/>
          <a:p>
            <a:pPr algn="ctr" defTabSz="609630">
              <a:spcBef>
                <a:spcPct val="0"/>
              </a:spcBef>
            </a:pPr>
            <a:r>
              <a:rPr lang="en-US" sz="2200" dirty="0">
                <a:latin typeface="Roboto"/>
                <a:ea typeface="Roboto"/>
                <a:cs typeface="Roboto"/>
                <a:sym typeface="Roboto"/>
              </a:rPr>
              <a:t>Verify that programs are in compliance with Federal &amp; State regulations and requirements</a:t>
            </a:r>
          </a:p>
          <a:p>
            <a:pPr algn="ctr" defTabSz="609630">
              <a:spcBef>
                <a:spcPct val="0"/>
              </a:spcBef>
            </a:pPr>
            <a:endParaRPr lang="en-US" sz="2200" dirty="0">
              <a:latin typeface="Open Sans"/>
              <a:ea typeface="Open Sans"/>
              <a:cs typeface="Open Sans"/>
              <a:sym typeface="Open Sans"/>
            </a:endParaRPr>
          </a:p>
        </p:txBody>
      </p:sp>
      <p:sp>
        <p:nvSpPr>
          <p:cNvPr id="38" name="Freeform 38"/>
          <p:cNvSpPr/>
          <p:nvPr/>
        </p:nvSpPr>
        <p:spPr>
          <a:xfrm>
            <a:off x="-116691" y="1337634"/>
            <a:ext cx="13225529" cy="312433"/>
          </a:xfrm>
          <a:custGeom>
            <a:avLst/>
            <a:gdLst/>
            <a:ahLst/>
            <a:cxnLst/>
            <a:rect l="l" t="t" r="r" b="b"/>
            <a:pathLst>
              <a:path w="19838293" h="468650">
                <a:moveTo>
                  <a:pt x="0" y="0"/>
                </a:moveTo>
                <a:lnTo>
                  <a:pt x="19838294" y="0"/>
                </a:lnTo>
                <a:lnTo>
                  <a:pt x="19838294" y="468650"/>
                </a:lnTo>
                <a:lnTo>
                  <a:pt x="0" y="468650"/>
                </a:lnTo>
                <a:lnTo>
                  <a:pt x="0" y="0"/>
                </a:lnTo>
                <a:close/>
              </a:path>
            </a:pathLst>
          </a:custGeom>
          <a:blipFill>
            <a:blip r:embed="rId2"/>
            <a:stretch>
              <a:fillRect t="-129108" b="-183616"/>
            </a:stretch>
          </a:blipFill>
        </p:spPr>
      </p:sp>
      <p:grpSp>
        <p:nvGrpSpPr>
          <p:cNvPr id="39" name="Group 39"/>
          <p:cNvGrpSpPr/>
          <p:nvPr/>
        </p:nvGrpSpPr>
        <p:grpSpPr>
          <a:xfrm>
            <a:off x="-333070" y="358475"/>
            <a:ext cx="12676999" cy="1177268"/>
            <a:chOff x="0" y="0"/>
            <a:chExt cx="1464250" cy="135980"/>
          </a:xfrm>
        </p:grpSpPr>
        <p:sp>
          <p:nvSpPr>
            <p:cNvPr id="40" name="Freeform 40"/>
            <p:cNvSpPr/>
            <p:nvPr/>
          </p:nvSpPr>
          <p:spPr>
            <a:xfrm>
              <a:off x="0" y="0"/>
              <a:ext cx="1464250" cy="135980"/>
            </a:xfrm>
            <a:custGeom>
              <a:avLst/>
              <a:gdLst/>
              <a:ahLst/>
              <a:cxnLst/>
              <a:rect l="l" t="t" r="r" b="b"/>
              <a:pathLst>
                <a:path w="1464250" h="135980">
                  <a:moveTo>
                    <a:pt x="0" y="0"/>
                  </a:moveTo>
                  <a:lnTo>
                    <a:pt x="1464250" y="0"/>
                  </a:lnTo>
                  <a:lnTo>
                    <a:pt x="1464250" y="135980"/>
                  </a:lnTo>
                  <a:lnTo>
                    <a:pt x="0" y="135980"/>
                  </a:lnTo>
                  <a:close/>
                </a:path>
              </a:pathLst>
            </a:custGeom>
            <a:solidFill>
              <a:srgbClr val="323084"/>
            </a:solidFill>
          </p:spPr>
        </p:sp>
        <p:sp>
          <p:nvSpPr>
            <p:cNvPr id="41" name="TextBox 41"/>
            <p:cNvSpPr txBox="1"/>
            <p:nvPr/>
          </p:nvSpPr>
          <p:spPr>
            <a:xfrm>
              <a:off x="0" y="-38100"/>
              <a:ext cx="1464250" cy="17408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42" name="TextBox 42"/>
          <p:cNvSpPr txBox="1"/>
          <p:nvPr/>
        </p:nvSpPr>
        <p:spPr>
          <a:xfrm>
            <a:off x="1878314" y="550233"/>
            <a:ext cx="8254233" cy="746230"/>
          </a:xfrm>
          <a:prstGeom prst="rect">
            <a:avLst/>
          </a:prstGeom>
        </p:spPr>
        <p:txBody>
          <a:bodyPr lIns="0" tIns="0" rIns="0" bIns="0" rtlCol="0" anchor="t">
            <a:spAutoFit/>
          </a:bodyPr>
          <a:lstStyle/>
          <a:p>
            <a:pPr algn="ctr" defTabSz="609630">
              <a:lnSpc>
                <a:spcPts val="6160"/>
              </a:lnSpc>
            </a:pPr>
            <a:r>
              <a:rPr lang="en-US" sz="5133" dirty="0">
                <a:solidFill>
                  <a:srgbClr val="FFFFFF"/>
                </a:solidFill>
                <a:latin typeface="Norwester"/>
                <a:ea typeface="Norwester"/>
                <a:cs typeface="Norwester"/>
                <a:sym typeface="Norwester"/>
              </a:rPr>
              <a:t>Purpose:</a:t>
            </a:r>
          </a:p>
        </p:txBody>
      </p:sp>
      <p:pic>
        <p:nvPicPr>
          <p:cNvPr id="43" name="Google Shape;93;p16">
            <a:extLst>
              <a:ext uri="{FF2B5EF4-FFF2-40B4-BE49-F238E27FC236}">
                <a16:creationId xmlns:a16="http://schemas.microsoft.com/office/drawing/2014/main" id="{BF916336-A397-4C51-B7E2-DCB65B43B17E}"/>
              </a:ext>
            </a:extLst>
          </p:cNvPr>
          <p:cNvPicPr preferRelativeResize="0"/>
          <p:nvPr/>
        </p:nvPicPr>
        <p:blipFill>
          <a:blip r:embed="rId3">
            <a:alphaModFix/>
          </a:blip>
          <a:stretch>
            <a:fillRect/>
          </a:stretch>
        </p:blipFill>
        <p:spPr>
          <a:xfrm>
            <a:off x="1639035" y="2562328"/>
            <a:ext cx="688029" cy="690072"/>
          </a:xfrm>
          <a:prstGeom prst="rect">
            <a:avLst/>
          </a:prstGeom>
          <a:noFill/>
          <a:ln>
            <a:noFill/>
          </a:ln>
        </p:spPr>
      </p:pic>
      <p:pic>
        <p:nvPicPr>
          <p:cNvPr id="44" name="Google Shape;94;p16">
            <a:extLst>
              <a:ext uri="{FF2B5EF4-FFF2-40B4-BE49-F238E27FC236}">
                <a16:creationId xmlns:a16="http://schemas.microsoft.com/office/drawing/2014/main" id="{9EF945B6-6B05-4BE3-BA76-DD30CC6C8990}"/>
              </a:ext>
            </a:extLst>
          </p:cNvPr>
          <p:cNvPicPr preferRelativeResize="0"/>
          <p:nvPr/>
        </p:nvPicPr>
        <p:blipFill>
          <a:blip r:embed="rId4">
            <a:alphaModFix/>
          </a:blip>
          <a:stretch>
            <a:fillRect/>
          </a:stretch>
        </p:blipFill>
        <p:spPr>
          <a:xfrm>
            <a:off x="4331100" y="2451360"/>
            <a:ext cx="812061" cy="866625"/>
          </a:xfrm>
          <a:prstGeom prst="rect">
            <a:avLst/>
          </a:prstGeom>
          <a:noFill/>
          <a:ln>
            <a:noFill/>
          </a:ln>
        </p:spPr>
      </p:pic>
      <p:pic>
        <p:nvPicPr>
          <p:cNvPr id="45" name="Google Shape;95;p16">
            <a:extLst>
              <a:ext uri="{FF2B5EF4-FFF2-40B4-BE49-F238E27FC236}">
                <a16:creationId xmlns:a16="http://schemas.microsoft.com/office/drawing/2014/main" id="{7583D821-6BFF-4459-B3CF-F88D1A44AE69}"/>
              </a:ext>
            </a:extLst>
          </p:cNvPr>
          <p:cNvPicPr preferRelativeResize="0"/>
          <p:nvPr/>
        </p:nvPicPr>
        <p:blipFill>
          <a:blip r:embed="rId5">
            <a:alphaModFix/>
          </a:blip>
          <a:stretch>
            <a:fillRect/>
          </a:stretch>
        </p:blipFill>
        <p:spPr>
          <a:xfrm>
            <a:off x="7126152" y="2464698"/>
            <a:ext cx="730117" cy="770735"/>
          </a:xfrm>
          <a:prstGeom prst="rect">
            <a:avLst/>
          </a:prstGeom>
          <a:noFill/>
          <a:ln>
            <a:noFill/>
          </a:ln>
        </p:spPr>
      </p:pic>
      <p:pic>
        <p:nvPicPr>
          <p:cNvPr id="46" name="Google Shape;96;p16">
            <a:extLst>
              <a:ext uri="{FF2B5EF4-FFF2-40B4-BE49-F238E27FC236}">
                <a16:creationId xmlns:a16="http://schemas.microsoft.com/office/drawing/2014/main" id="{796E31DE-9738-44F4-82BB-8A26F60201EA}"/>
              </a:ext>
            </a:extLst>
          </p:cNvPr>
          <p:cNvPicPr preferRelativeResize="0"/>
          <p:nvPr/>
        </p:nvPicPr>
        <p:blipFill>
          <a:blip r:embed="rId6">
            <a:alphaModFix/>
          </a:blip>
          <a:stretch>
            <a:fillRect/>
          </a:stretch>
        </p:blipFill>
        <p:spPr>
          <a:xfrm>
            <a:off x="9907998" y="2579203"/>
            <a:ext cx="623434" cy="633502"/>
          </a:xfrm>
          <a:prstGeom prst="rect">
            <a:avLst/>
          </a:prstGeom>
          <a:noFill/>
          <a:ln>
            <a:noFill/>
          </a:ln>
        </p:spPr>
      </p:pic>
      <p:sp>
        <p:nvSpPr>
          <p:cNvPr id="27" name="TextBox 26">
            <a:extLst>
              <a:ext uri="{FF2B5EF4-FFF2-40B4-BE49-F238E27FC236}">
                <a16:creationId xmlns:a16="http://schemas.microsoft.com/office/drawing/2014/main" id="{CB71B57F-556A-DA78-912C-72F5203FDF01}"/>
              </a:ext>
            </a:extLst>
          </p:cNvPr>
          <p:cNvSpPr txBox="1"/>
          <p:nvPr/>
        </p:nvSpPr>
        <p:spPr>
          <a:xfrm>
            <a:off x="713013" y="1768082"/>
            <a:ext cx="10908715" cy="461665"/>
          </a:xfrm>
          <a:prstGeom prst="rect">
            <a:avLst/>
          </a:prstGeom>
          <a:noFill/>
        </p:spPr>
        <p:txBody>
          <a:bodyPr wrap="square" rtlCol="0">
            <a:spAutoFit/>
          </a:bodyPr>
          <a:lstStyle/>
          <a:p>
            <a:r>
              <a:rPr lang="en-US" sz="2400" i="1" dirty="0">
                <a:highlight>
                  <a:srgbClr val="FFFF00"/>
                </a:highlight>
              </a:rPr>
              <a:t>What was the most challenging thing for you while preparing for your upcoming SMV?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4000">
              <a:schemeClr val="accent5">
                <a:lumMod val="40000"/>
                <a:lumOff val="60000"/>
              </a:schemeClr>
            </a:gs>
            <a:gs pos="62000">
              <a:schemeClr val="accent1">
                <a:lumMod val="45000"/>
                <a:lumOff val="55000"/>
              </a:schemeClr>
            </a:gs>
            <a:gs pos="83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410300-0D45-B7AE-6FCD-FC6D83F5A316}"/>
              </a:ext>
            </a:extLst>
          </p:cNvPr>
          <p:cNvSpPr txBox="1"/>
          <p:nvPr/>
        </p:nvSpPr>
        <p:spPr>
          <a:xfrm>
            <a:off x="1199535" y="1131693"/>
            <a:ext cx="10097730" cy="4745915"/>
          </a:xfrm>
          <a:prstGeom prst="rect">
            <a:avLst/>
          </a:prstGeom>
          <a:noFill/>
        </p:spPr>
        <p:txBody>
          <a:bodyPr wrap="square">
            <a:spAutoFit/>
          </a:bodyPr>
          <a:lstStyle/>
          <a:p>
            <a:pPr marL="152400" indent="0">
              <a:lnSpc>
                <a:spcPct val="90000"/>
              </a:lnSpc>
              <a:buNone/>
            </a:pPr>
            <a:r>
              <a:rPr lang="en-US" sz="2400" b="1" dirty="0">
                <a:solidFill>
                  <a:schemeClr val="bg1">
                    <a:lumMod val="10000"/>
                  </a:schemeClr>
                </a:solidFill>
              </a:rPr>
              <a:t>Pre-Visit Preparation:</a:t>
            </a:r>
            <a:endParaRPr lang="en-US" sz="2400" dirty="0">
              <a:solidFill>
                <a:schemeClr val="bg1">
                  <a:lumMod val="10000"/>
                </a:schemeClr>
              </a:solidFill>
            </a:endParaRPr>
          </a:p>
          <a:p>
            <a:pPr marL="171450" indent="-171450">
              <a:lnSpc>
                <a:spcPct val="90000"/>
              </a:lnSpc>
              <a:buFont typeface="Courier New"/>
              <a:buChar char="o"/>
            </a:pPr>
            <a:r>
              <a:rPr lang="en-US" sz="2400" dirty="0">
                <a:solidFill>
                  <a:schemeClr val="bg1">
                    <a:lumMod val="10000"/>
                  </a:schemeClr>
                </a:solidFill>
              </a:rPr>
              <a:t>   The TARC chooses a site</a:t>
            </a:r>
            <a:endParaRPr lang="en-US" sz="2400" dirty="0">
              <a:solidFill>
                <a:schemeClr val="bg1">
                  <a:lumMod val="10000"/>
                </a:schemeClr>
              </a:solidFill>
              <a:ea typeface="Calibri"/>
              <a:cs typeface="Calibri"/>
            </a:endParaRPr>
          </a:p>
          <a:p>
            <a:pPr marL="171450" indent="-171450">
              <a:lnSpc>
                <a:spcPct val="90000"/>
              </a:lnSpc>
              <a:buFont typeface="Courier New"/>
              <a:buChar char="o"/>
            </a:pPr>
            <a:r>
              <a:rPr lang="en-US" sz="2400" dirty="0">
                <a:solidFill>
                  <a:schemeClr val="bg1">
                    <a:lumMod val="10000"/>
                  </a:schemeClr>
                </a:solidFill>
              </a:rPr>
              <a:t>    Document review and preparation</a:t>
            </a:r>
            <a:endParaRPr lang="en-US" sz="2400" dirty="0">
              <a:solidFill>
                <a:schemeClr val="bg1">
                  <a:lumMod val="10000"/>
                </a:schemeClr>
              </a:solidFill>
              <a:ea typeface="Calibri"/>
              <a:cs typeface="Calibri"/>
            </a:endParaRPr>
          </a:p>
          <a:p>
            <a:pPr marL="171450" indent="-171450">
              <a:lnSpc>
                <a:spcPct val="90000"/>
              </a:lnSpc>
              <a:buFont typeface="Courier New"/>
              <a:buChar char="o"/>
            </a:pPr>
            <a:r>
              <a:rPr lang="en-US" sz="2400" dirty="0">
                <a:solidFill>
                  <a:schemeClr val="bg1">
                    <a:lumMod val="10000"/>
                  </a:schemeClr>
                </a:solidFill>
              </a:rPr>
              <a:t> Scheduling and agenda setting</a:t>
            </a:r>
            <a:endParaRPr lang="en-US" sz="2400" dirty="0">
              <a:solidFill>
                <a:schemeClr val="bg1">
                  <a:lumMod val="10000"/>
                </a:schemeClr>
              </a:solidFill>
              <a:ea typeface="Calibri"/>
              <a:cs typeface="Calibri"/>
            </a:endParaRPr>
          </a:p>
          <a:p>
            <a:pPr marL="0" indent="0">
              <a:lnSpc>
                <a:spcPct val="90000"/>
              </a:lnSpc>
              <a:buNone/>
            </a:pPr>
            <a:endParaRPr lang="en-US" sz="2400" dirty="0">
              <a:solidFill>
                <a:schemeClr val="bg1">
                  <a:lumMod val="10000"/>
                </a:schemeClr>
              </a:solidFill>
              <a:ea typeface="Calibri"/>
              <a:cs typeface="Calibri"/>
            </a:endParaRPr>
          </a:p>
          <a:p>
            <a:pPr marL="152400" indent="0">
              <a:lnSpc>
                <a:spcPct val="90000"/>
              </a:lnSpc>
              <a:buNone/>
            </a:pPr>
            <a:r>
              <a:rPr lang="en-US" sz="2400" b="1" dirty="0">
                <a:solidFill>
                  <a:schemeClr val="bg1">
                    <a:lumMod val="10000"/>
                  </a:schemeClr>
                </a:solidFill>
              </a:rPr>
              <a:t>Day of Visit:</a:t>
            </a:r>
            <a:endParaRPr lang="en-US" sz="2400" b="1" dirty="0">
              <a:solidFill>
                <a:schemeClr val="bg1">
                  <a:lumMod val="10000"/>
                </a:schemeClr>
              </a:solidFill>
              <a:ea typeface="Calibri"/>
              <a:cs typeface="Calibri"/>
            </a:endParaRPr>
          </a:p>
          <a:p>
            <a:pPr marL="171450" indent="-171450">
              <a:lnSpc>
                <a:spcPct val="90000"/>
              </a:lnSpc>
              <a:buFont typeface="Courier New"/>
              <a:buChar char="o"/>
            </a:pPr>
            <a:r>
              <a:rPr lang="en-US" sz="2400" dirty="0">
                <a:solidFill>
                  <a:schemeClr val="bg1">
                    <a:lumMod val="10000"/>
                  </a:schemeClr>
                </a:solidFill>
              </a:rPr>
              <a:t>  Document review session</a:t>
            </a:r>
            <a:endParaRPr lang="en-US" sz="2400" dirty="0">
              <a:solidFill>
                <a:schemeClr val="bg1">
                  <a:lumMod val="10000"/>
                </a:schemeClr>
              </a:solidFill>
              <a:ea typeface="Calibri"/>
              <a:cs typeface="Calibri"/>
            </a:endParaRPr>
          </a:p>
          <a:p>
            <a:pPr marL="171450" indent="-171450">
              <a:lnSpc>
                <a:spcPct val="90000"/>
              </a:lnSpc>
              <a:buFont typeface="Courier New"/>
              <a:buChar char="o"/>
            </a:pPr>
            <a:r>
              <a:rPr lang="en-US" sz="2400" dirty="0">
                <a:solidFill>
                  <a:schemeClr val="bg1">
                    <a:lumMod val="10000"/>
                  </a:schemeClr>
                </a:solidFill>
              </a:rPr>
              <a:t>  Program walk-through and observations</a:t>
            </a:r>
            <a:endParaRPr lang="en-US" sz="2400" dirty="0">
              <a:solidFill>
                <a:schemeClr val="bg1">
                  <a:lumMod val="10000"/>
                </a:schemeClr>
              </a:solidFill>
              <a:ea typeface="Calibri"/>
              <a:cs typeface="Calibri"/>
            </a:endParaRPr>
          </a:p>
          <a:p>
            <a:pPr marL="171450" indent="-171450">
              <a:lnSpc>
                <a:spcPct val="90000"/>
              </a:lnSpc>
              <a:buFont typeface="Courier New"/>
              <a:buChar char="o"/>
            </a:pPr>
            <a:r>
              <a:rPr lang="en-US" sz="2400" dirty="0">
                <a:solidFill>
                  <a:schemeClr val="bg1">
                    <a:lumMod val="10000"/>
                  </a:schemeClr>
                </a:solidFill>
              </a:rPr>
              <a:t>  On-site support and feedback</a:t>
            </a:r>
            <a:endParaRPr lang="en-US" sz="2400" dirty="0">
              <a:solidFill>
                <a:schemeClr val="bg1">
                  <a:lumMod val="10000"/>
                </a:schemeClr>
              </a:solidFill>
              <a:ea typeface="Calibri"/>
              <a:cs typeface="Calibri"/>
            </a:endParaRPr>
          </a:p>
          <a:p>
            <a:pPr marL="152400" indent="0">
              <a:lnSpc>
                <a:spcPct val="90000"/>
              </a:lnSpc>
              <a:buNone/>
            </a:pPr>
            <a:endParaRPr lang="en-US" sz="2400" b="1" dirty="0">
              <a:solidFill>
                <a:schemeClr val="bg1">
                  <a:lumMod val="10000"/>
                </a:schemeClr>
              </a:solidFill>
            </a:endParaRPr>
          </a:p>
          <a:p>
            <a:pPr marL="152400" indent="0">
              <a:lnSpc>
                <a:spcPct val="90000"/>
              </a:lnSpc>
              <a:buNone/>
            </a:pPr>
            <a:r>
              <a:rPr lang="en-US" sz="2400" b="1" dirty="0">
                <a:solidFill>
                  <a:schemeClr val="bg1">
                    <a:lumMod val="10000"/>
                  </a:schemeClr>
                </a:solidFill>
              </a:rPr>
              <a:t>Post-Visit:</a:t>
            </a:r>
            <a:endParaRPr lang="en-US" sz="2400" b="1" dirty="0">
              <a:solidFill>
                <a:schemeClr val="bg1">
                  <a:lumMod val="10000"/>
                </a:schemeClr>
              </a:solidFill>
              <a:ea typeface="Calibri"/>
              <a:cs typeface="Calibri"/>
            </a:endParaRPr>
          </a:p>
          <a:p>
            <a:pPr marL="171450" indent="-171450">
              <a:lnSpc>
                <a:spcPct val="90000"/>
              </a:lnSpc>
              <a:buFont typeface="Courier New"/>
              <a:buChar char="o"/>
            </a:pPr>
            <a:r>
              <a:rPr lang="en-US" sz="2400" dirty="0">
                <a:solidFill>
                  <a:schemeClr val="bg1">
                    <a:lumMod val="10000"/>
                  </a:schemeClr>
                </a:solidFill>
              </a:rPr>
              <a:t>  Final SMV report submission</a:t>
            </a:r>
            <a:endParaRPr lang="en-US" sz="2400" dirty="0">
              <a:solidFill>
                <a:schemeClr val="bg1">
                  <a:lumMod val="10000"/>
                </a:schemeClr>
              </a:solidFill>
              <a:ea typeface="Calibri"/>
              <a:cs typeface="Calibri"/>
            </a:endParaRPr>
          </a:p>
          <a:p>
            <a:pPr marL="171450" indent="-171450">
              <a:lnSpc>
                <a:spcPct val="90000"/>
              </a:lnSpc>
              <a:buFont typeface="Courier New"/>
              <a:buChar char="o"/>
            </a:pPr>
            <a:r>
              <a:rPr lang="en-US" sz="2400" dirty="0">
                <a:solidFill>
                  <a:schemeClr val="bg1">
                    <a:lumMod val="10000"/>
                  </a:schemeClr>
                </a:solidFill>
              </a:rPr>
              <a:t>  Development and monitoring of action plans</a:t>
            </a:r>
            <a:endParaRPr lang="en-US" sz="2400" dirty="0">
              <a:solidFill>
                <a:schemeClr val="bg1">
                  <a:lumMod val="10000"/>
                </a:schemeClr>
              </a:solidFill>
              <a:ea typeface="Calibri"/>
              <a:cs typeface="Calibri"/>
            </a:endParaRPr>
          </a:p>
          <a:p>
            <a:pPr marL="171450" indent="-171450">
              <a:lnSpc>
                <a:spcPct val="90000"/>
              </a:lnSpc>
              <a:buFont typeface="Courier New"/>
              <a:buChar char="o"/>
            </a:pPr>
            <a:r>
              <a:rPr lang="en-US" sz="2400" dirty="0">
                <a:solidFill>
                  <a:schemeClr val="bg1">
                    <a:lumMod val="10000"/>
                  </a:schemeClr>
                </a:solidFill>
              </a:rPr>
              <a:t>     Action plan items can be worked on for up to 6 months after the visit. </a:t>
            </a:r>
          </a:p>
        </p:txBody>
      </p:sp>
      <p:sp>
        <p:nvSpPr>
          <p:cNvPr id="4" name="TextBox 3">
            <a:extLst>
              <a:ext uri="{FF2B5EF4-FFF2-40B4-BE49-F238E27FC236}">
                <a16:creationId xmlns:a16="http://schemas.microsoft.com/office/drawing/2014/main" id="{FC10F74E-8243-DB08-05B2-DAEB89F5ED88}"/>
              </a:ext>
            </a:extLst>
          </p:cNvPr>
          <p:cNvSpPr txBox="1"/>
          <p:nvPr/>
        </p:nvSpPr>
        <p:spPr>
          <a:xfrm>
            <a:off x="1917289" y="308104"/>
            <a:ext cx="9261988" cy="769441"/>
          </a:xfrm>
          <a:prstGeom prst="rect">
            <a:avLst/>
          </a:prstGeom>
          <a:noFill/>
        </p:spPr>
        <p:txBody>
          <a:bodyPr wrap="square" rtlCol="0">
            <a:spAutoFit/>
          </a:bodyPr>
          <a:lstStyle/>
          <a:p>
            <a:r>
              <a:rPr lang="en-US" sz="4400" dirty="0"/>
              <a:t>Key Components of the SMV Process</a:t>
            </a:r>
          </a:p>
        </p:txBody>
      </p:sp>
      <p:pic>
        <p:nvPicPr>
          <p:cNvPr id="6" name="Picture 5" descr="Calculator and math tools on a surface">
            <a:extLst>
              <a:ext uri="{FF2B5EF4-FFF2-40B4-BE49-F238E27FC236}">
                <a16:creationId xmlns:a16="http://schemas.microsoft.com/office/drawing/2014/main" id="{2B639744-86B4-FAEE-A72B-CCD002EF0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338" y="1390169"/>
            <a:ext cx="3919927" cy="2616475"/>
          </a:xfrm>
          <a:prstGeom prst="rect">
            <a:avLst/>
          </a:prstGeom>
        </p:spPr>
      </p:pic>
      <p:sp>
        <p:nvSpPr>
          <p:cNvPr id="7" name="TextBox 6">
            <a:extLst>
              <a:ext uri="{FF2B5EF4-FFF2-40B4-BE49-F238E27FC236}">
                <a16:creationId xmlns:a16="http://schemas.microsoft.com/office/drawing/2014/main" id="{9A59872E-FD9D-D9B8-247A-D36273DAB9E0}"/>
              </a:ext>
            </a:extLst>
          </p:cNvPr>
          <p:cNvSpPr txBox="1"/>
          <p:nvPr/>
        </p:nvSpPr>
        <p:spPr>
          <a:xfrm>
            <a:off x="1671484" y="5877608"/>
            <a:ext cx="9006348" cy="523220"/>
          </a:xfrm>
          <a:prstGeom prst="rect">
            <a:avLst/>
          </a:prstGeom>
          <a:noFill/>
        </p:spPr>
        <p:txBody>
          <a:bodyPr wrap="square" rtlCol="0">
            <a:spAutoFit/>
          </a:bodyPr>
          <a:lstStyle/>
          <a:p>
            <a:pPr algn="ctr"/>
            <a:r>
              <a:rPr lang="en-US" sz="2800" b="1" i="1" dirty="0">
                <a:highlight>
                  <a:srgbClr val="FFFF00"/>
                </a:highlight>
              </a:rPr>
              <a:t>Did you both feel adequately prepared for the SMV?</a:t>
            </a:r>
          </a:p>
        </p:txBody>
      </p:sp>
    </p:spTree>
    <p:extLst>
      <p:ext uri="{BB962C8B-B14F-4D97-AF65-F5344CB8AC3E}">
        <p14:creationId xmlns:p14="http://schemas.microsoft.com/office/powerpoint/2010/main" val="15744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1600" y="829874"/>
            <a:ext cx="7467600" cy="926907"/>
            <a:chOff x="0" y="0"/>
            <a:chExt cx="812800" cy="100888"/>
          </a:xfrm>
        </p:grpSpPr>
        <p:sp>
          <p:nvSpPr>
            <p:cNvPr id="3" name="Freeform 3"/>
            <p:cNvSpPr/>
            <p:nvPr/>
          </p:nvSpPr>
          <p:spPr>
            <a:xfrm>
              <a:off x="0" y="0"/>
              <a:ext cx="812800" cy="100888"/>
            </a:xfrm>
            <a:custGeom>
              <a:avLst/>
              <a:gdLst/>
              <a:ahLst/>
              <a:cxnLst/>
              <a:rect l="l" t="t" r="r" b="b"/>
              <a:pathLst>
                <a:path w="812800" h="100888">
                  <a:moveTo>
                    <a:pt x="0" y="0"/>
                  </a:moveTo>
                  <a:lnTo>
                    <a:pt x="812800" y="0"/>
                  </a:lnTo>
                  <a:lnTo>
                    <a:pt x="812800" y="100888"/>
                  </a:lnTo>
                  <a:lnTo>
                    <a:pt x="0" y="100888"/>
                  </a:lnTo>
                  <a:close/>
                </a:path>
              </a:pathLst>
            </a:custGeom>
            <a:solidFill>
              <a:srgbClr val="FFBC00"/>
            </a:solidFill>
          </p:spPr>
        </p:sp>
        <p:sp>
          <p:nvSpPr>
            <p:cNvPr id="4" name="TextBox 4"/>
            <p:cNvSpPr txBox="1"/>
            <p:nvPr/>
          </p:nvSpPr>
          <p:spPr>
            <a:xfrm>
              <a:off x="0" y="-38100"/>
              <a:ext cx="812800" cy="138988"/>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333069" y="6555699"/>
            <a:ext cx="12994208" cy="629923"/>
            <a:chOff x="0" y="0"/>
            <a:chExt cx="5133514" cy="248858"/>
          </a:xfrm>
        </p:grpSpPr>
        <p:sp>
          <p:nvSpPr>
            <p:cNvPr id="6" name="Freeform 6"/>
            <p:cNvSpPr/>
            <p:nvPr/>
          </p:nvSpPr>
          <p:spPr>
            <a:xfrm>
              <a:off x="0" y="0"/>
              <a:ext cx="5133514" cy="248858"/>
            </a:xfrm>
            <a:custGeom>
              <a:avLst/>
              <a:gdLst/>
              <a:ahLst/>
              <a:cxnLst/>
              <a:rect l="l" t="t" r="r" b="b"/>
              <a:pathLst>
                <a:path w="5133514" h="248858">
                  <a:moveTo>
                    <a:pt x="0" y="0"/>
                  </a:moveTo>
                  <a:lnTo>
                    <a:pt x="5133514" y="0"/>
                  </a:lnTo>
                  <a:lnTo>
                    <a:pt x="5133514" y="248858"/>
                  </a:lnTo>
                  <a:lnTo>
                    <a:pt x="0" y="248858"/>
                  </a:lnTo>
                  <a:close/>
                </a:path>
              </a:pathLst>
            </a:custGeom>
            <a:solidFill>
              <a:srgbClr val="FFBC00"/>
            </a:solidFill>
          </p:spPr>
        </p:sp>
        <p:sp>
          <p:nvSpPr>
            <p:cNvPr id="7" name="TextBox 7"/>
            <p:cNvSpPr txBox="1"/>
            <p:nvPr/>
          </p:nvSpPr>
          <p:spPr>
            <a:xfrm>
              <a:off x="0" y="-38100"/>
              <a:ext cx="5133514" cy="286958"/>
            </a:xfrm>
            <a:prstGeom prst="rect">
              <a:avLst/>
            </a:prstGeom>
          </p:spPr>
          <p:txBody>
            <a:bodyPr lIns="33867" tIns="33867" rIns="33867" bIns="33867" rtlCol="0" anchor="ctr"/>
            <a:lstStyle/>
            <a:p>
              <a:pPr algn="ctr">
                <a:lnSpc>
                  <a:spcPts val="1773"/>
                </a:lnSpc>
              </a:pPr>
              <a:endParaRPr sz="1200"/>
            </a:p>
          </p:txBody>
        </p:sp>
      </p:grpSp>
      <p:grpSp>
        <p:nvGrpSpPr>
          <p:cNvPr id="8" name="Group 8"/>
          <p:cNvGrpSpPr/>
          <p:nvPr/>
        </p:nvGrpSpPr>
        <p:grpSpPr>
          <a:xfrm>
            <a:off x="6461721" y="-29539"/>
            <a:ext cx="6612717" cy="7888651"/>
            <a:chOff x="0" y="0"/>
            <a:chExt cx="6213107" cy="7411936"/>
          </a:xfrm>
        </p:grpSpPr>
        <p:sp>
          <p:nvSpPr>
            <p:cNvPr id="9" name="Freeform 9"/>
            <p:cNvSpPr/>
            <p:nvPr/>
          </p:nvSpPr>
          <p:spPr>
            <a:xfrm>
              <a:off x="-55753" y="0"/>
              <a:ext cx="6268847" cy="7411847"/>
            </a:xfrm>
            <a:custGeom>
              <a:avLst/>
              <a:gdLst/>
              <a:ahLst/>
              <a:cxnLst/>
              <a:rect l="l" t="t" r="r" b="b"/>
              <a:pathLst>
                <a:path w="6268847" h="7411847">
                  <a:moveTo>
                    <a:pt x="2342388" y="0"/>
                  </a:moveTo>
                  <a:cubicBezTo>
                    <a:pt x="2237613" y="21717"/>
                    <a:pt x="2144268" y="84328"/>
                    <a:pt x="2084578" y="175895"/>
                  </a:cubicBezTo>
                  <a:lnTo>
                    <a:pt x="121793" y="3185033"/>
                  </a:lnTo>
                  <a:cubicBezTo>
                    <a:pt x="0" y="3371723"/>
                    <a:pt x="51308" y="3621659"/>
                    <a:pt x="236855" y="3745230"/>
                  </a:cubicBezTo>
                  <a:lnTo>
                    <a:pt x="5637149" y="7343013"/>
                  </a:lnTo>
                  <a:cubicBezTo>
                    <a:pt x="5708142" y="7390257"/>
                    <a:pt x="5785485" y="7411847"/>
                    <a:pt x="5860796" y="7411847"/>
                  </a:cubicBezTo>
                  <a:lnTo>
                    <a:pt x="5861812" y="7411847"/>
                  </a:lnTo>
                  <a:cubicBezTo>
                    <a:pt x="6072886" y="7411593"/>
                    <a:pt x="6268847" y="7243699"/>
                    <a:pt x="6268847" y="7004812"/>
                  </a:cubicBezTo>
                  <a:lnTo>
                    <a:pt x="6268847" y="397891"/>
                  </a:lnTo>
                  <a:cubicBezTo>
                    <a:pt x="6268847" y="201803"/>
                    <a:pt x="6130036" y="38227"/>
                    <a:pt x="5945378" y="0"/>
                  </a:cubicBezTo>
                  <a:close/>
                </a:path>
              </a:pathLst>
            </a:custGeom>
            <a:solidFill>
              <a:srgbClr val="FFBC00"/>
            </a:solidFill>
            <a:ln w="12700">
              <a:solidFill>
                <a:srgbClr val="000000"/>
              </a:solidFill>
            </a:ln>
          </p:spPr>
        </p:sp>
      </p:grpSp>
      <p:sp>
        <p:nvSpPr>
          <p:cNvPr id="10" name="Freeform 10"/>
          <p:cNvSpPr/>
          <p:nvPr/>
        </p:nvSpPr>
        <p:spPr>
          <a:xfrm rot="-4357799">
            <a:off x="6332019" y="1355734"/>
            <a:ext cx="4811023" cy="228523"/>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2">
              <a:alphaModFix amt="55000"/>
            </a:blip>
            <a:stretch>
              <a:fillRect/>
            </a:stretch>
          </a:blipFill>
        </p:spPr>
      </p:sp>
      <p:grpSp>
        <p:nvGrpSpPr>
          <p:cNvPr id="11" name="Group 11"/>
          <p:cNvGrpSpPr/>
          <p:nvPr/>
        </p:nvGrpSpPr>
        <p:grpSpPr>
          <a:xfrm>
            <a:off x="6845439" y="-259274"/>
            <a:ext cx="6805295" cy="8118387"/>
            <a:chOff x="0" y="0"/>
            <a:chExt cx="6213107" cy="7411936"/>
          </a:xfrm>
        </p:grpSpPr>
        <p:sp>
          <p:nvSpPr>
            <p:cNvPr id="12" name="Freeform 12"/>
            <p:cNvSpPr/>
            <p:nvPr/>
          </p:nvSpPr>
          <p:spPr>
            <a:xfrm>
              <a:off x="-55753" y="0"/>
              <a:ext cx="6268847" cy="7411847"/>
            </a:xfrm>
            <a:custGeom>
              <a:avLst/>
              <a:gdLst/>
              <a:ahLst/>
              <a:cxnLst/>
              <a:rect l="l" t="t" r="r" b="b"/>
              <a:pathLst>
                <a:path w="6268847" h="7411847">
                  <a:moveTo>
                    <a:pt x="2342388" y="0"/>
                  </a:moveTo>
                  <a:cubicBezTo>
                    <a:pt x="2237613" y="21717"/>
                    <a:pt x="2144268" y="84328"/>
                    <a:pt x="2084578" y="175895"/>
                  </a:cubicBezTo>
                  <a:lnTo>
                    <a:pt x="121793" y="3185033"/>
                  </a:lnTo>
                  <a:cubicBezTo>
                    <a:pt x="0" y="3371723"/>
                    <a:pt x="51308" y="3621659"/>
                    <a:pt x="236855" y="3745230"/>
                  </a:cubicBezTo>
                  <a:lnTo>
                    <a:pt x="5637149" y="7343013"/>
                  </a:lnTo>
                  <a:cubicBezTo>
                    <a:pt x="5708142" y="7390257"/>
                    <a:pt x="5785485" y="7411847"/>
                    <a:pt x="5860796" y="7411847"/>
                  </a:cubicBezTo>
                  <a:lnTo>
                    <a:pt x="5861812" y="7411847"/>
                  </a:lnTo>
                  <a:cubicBezTo>
                    <a:pt x="6072886" y="7411593"/>
                    <a:pt x="6268847" y="7243699"/>
                    <a:pt x="6268847" y="7004812"/>
                  </a:cubicBezTo>
                  <a:lnTo>
                    <a:pt x="6268847" y="397891"/>
                  </a:lnTo>
                  <a:cubicBezTo>
                    <a:pt x="6268847" y="201803"/>
                    <a:pt x="6130036" y="38227"/>
                    <a:pt x="5945378" y="0"/>
                  </a:cubicBezTo>
                  <a:close/>
                </a:path>
              </a:pathLst>
            </a:custGeom>
            <a:blipFill>
              <a:blip r:embed="rId3"/>
              <a:stretch>
                <a:fillRect l="-39358" r="-39358"/>
              </a:stretch>
            </a:blipFill>
          </p:spPr>
        </p:sp>
      </p:grpSp>
      <p:sp>
        <p:nvSpPr>
          <p:cNvPr id="13" name="TextBox 13"/>
          <p:cNvSpPr txBox="1"/>
          <p:nvPr/>
        </p:nvSpPr>
        <p:spPr>
          <a:xfrm>
            <a:off x="635514" y="845236"/>
            <a:ext cx="4514342" cy="923330"/>
          </a:xfrm>
          <a:prstGeom prst="rect">
            <a:avLst/>
          </a:prstGeom>
        </p:spPr>
        <p:txBody>
          <a:bodyPr lIns="0" tIns="0" rIns="0" bIns="0" rtlCol="0" anchor="t">
            <a:spAutoFit/>
          </a:bodyPr>
          <a:lstStyle/>
          <a:p>
            <a:pPr>
              <a:lnSpc>
                <a:spcPts val="3600"/>
              </a:lnSpc>
            </a:pPr>
            <a:r>
              <a:rPr lang="en-US" sz="3000" b="1" dirty="0">
                <a:solidFill>
                  <a:srgbClr val="000000"/>
                </a:solidFill>
                <a:latin typeface="League Spartan"/>
                <a:ea typeface="League Spartan"/>
                <a:cs typeface="League Spartan"/>
                <a:sym typeface="League Spartan"/>
              </a:rPr>
              <a:t>Prepare by Reading and Asking Questions!</a:t>
            </a:r>
          </a:p>
        </p:txBody>
      </p:sp>
      <p:sp>
        <p:nvSpPr>
          <p:cNvPr id="14" name="TextBox 14"/>
          <p:cNvSpPr txBox="1"/>
          <p:nvPr/>
        </p:nvSpPr>
        <p:spPr>
          <a:xfrm>
            <a:off x="349621" y="2131038"/>
            <a:ext cx="6949440" cy="2837956"/>
          </a:xfrm>
          <a:prstGeom prst="rect">
            <a:avLst/>
          </a:prstGeom>
        </p:spPr>
        <p:txBody>
          <a:bodyPr wrap="square" lIns="0" tIns="0" rIns="0" bIns="0" rtlCol="0" anchor="t">
            <a:spAutoFit/>
          </a:bodyPr>
          <a:lstStyle/>
          <a:p>
            <a:pPr lvl="0" algn="ctr">
              <a:lnSpc>
                <a:spcPct val="115000"/>
              </a:lnSpc>
              <a:buClr>
                <a:srgbClr val="666666"/>
              </a:buClr>
              <a:buSzPts val="1300"/>
            </a:pPr>
            <a:r>
              <a:rPr lang="en-US" sz="2000" b="1" kern="0" dirty="0">
                <a:solidFill>
                  <a:srgbClr val="666666"/>
                </a:solidFill>
                <a:latin typeface="Roboto"/>
                <a:ea typeface="Roboto"/>
                <a:sym typeface="Roboto"/>
              </a:rPr>
              <a:t>Make sure you read and understand:</a:t>
            </a:r>
          </a:p>
          <a:p>
            <a:pPr marL="457200" marR="5080" lvl="0" indent="-336550">
              <a:lnSpc>
                <a:spcPct val="99700"/>
              </a:lnSpc>
              <a:spcBef>
                <a:spcPts val="1200"/>
              </a:spcBef>
              <a:buClr>
                <a:srgbClr val="666666"/>
              </a:buClr>
              <a:buSzPts val="1700"/>
              <a:buFont typeface="Roboto"/>
              <a:buChar char="●"/>
            </a:pPr>
            <a:r>
              <a:rPr lang="en-US" sz="2000" u="sng" kern="0" dirty="0">
                <a:solidFill>
                  <a:srgbClr val="009384"/>
                </a:solidFill>
                <a:latin typeface="Roboto"/>
                <a:ea typeface="Roboto"/>
                <a:sym typeface="Roboto"/>
                <a:hlinkClick r:id="rId4"/>
              </a:rPr>
              <a:t>SMV Tool</a:t>
            </a:r>
            <a:endParaRPr lang="en-US" sz="2000" u="sng" kern="0" dirty="0">
              <a:solidFill>
                <a:srgbClr val="009384"/>
              </a:solidFill>
              <a:latin typeface="Roboto"/>
              <a:ea typeface="Roboto"/>
              <a:sym typeface="Roboto"/>
            </a:endParaRPr>
          </a:p>
          <a:p>
            <a:pPr marL="457200" marR="5080" lvl="0" indent="-336550">
              <a:lnSpc>
                <a:spcPct val="99700"/>
              </a:lnSpc>
              <a:spcBef>
                <a:spcPts val="1200"/>
              </a:spcBef>
              <a:buClr>
                <a:srgbClr val="666666"/>
              </a:buClr>
              <a:buSzPts val="1700"/>
              <a:buFont typeface="Roboto"/>
              <a:buChar char="●"/>
            </a:pPr>
            <a:r>
              <a:rPr lang="en-US" sz="2000" u="sng" kern="0" dirty="0">
                <a:solidFill>
                  <a:srgbClr val="009384"/>
                </a:solidFill>
                <a:latin typeface="Roboto"/>
                <a:ea typeface="Roboto"/>
                <a:sym typeface="Roboto"/>
                <a:hlinkClick r:id="rId5"/>
              </a:rPr>
              <a:t>Action Plan Agreement</a:t>
            </a:r>
            <a:endParaRPr lang="en-US" sz="2000" kern="0" dirty="0">
              <a:solidFill>
                <a:srgbClr val="666666"/>
              </a:solidFill>
              <a:latin typeface="Roboto"/>
              <a:ea typeface="Roboto"/>
              <a:sym typeface="Roboto"/>
            </a:endParaRPr>
          </a:p>
          <a:p>
            <a:pPr marL="457200" marR="5080" lvl="0" indent="-336550">
              <a:lnSpc>
                <a:spcPct val="99700"/>
              </a:lnSpc>
              <a:buClr>
                <a:srgbClr val="666666"/>
              </a:buClr>
              <a:buSzPts val="1700"/>
              <a:buFont typeface="Roboto"/>
              <a:buChar char="●"/>
            </a:pPr>
            <a:r>
              <a:rPr lang="en-US" sz="2000" u="sng" kern="0" dirty="0">
                <a:solidFill>
                  <a:srgbClr val="009384"/>
                </a:solidFill>
                <a:latin typeface="Roboto"/>
                <a:ea typeface="Roboto"/>
                <a:sym typeface="Roboto"/>
                <a:hlinkClick r:id="rId6">
                  <a:extLst>
                    <a:ext uri="{A12FA001-AC4F-418D-AE19-62706E023703}">
                      <ahyp:hlinkClr xmlns:ahyp="http://schemas.microsoft.com/office/drawing/2018/hyperlinkcolor" val="tx"/>
                    </a:ext>
                  </a:extLst>
                </a:hlinkClick>
              </a:rPr>
              <a:t>Round 8 Request for Proposals</a:t>
            </a:r>
            <a:endParaRPr lang="en-US" sz="2000" u="sng" kern="0" dirty="0">
              <a:solidFill>
                <a:srgbClr val="009384"/>
              </a:solidFill>
              <a:latin typeface="Roboto"/>
              <a:ea typeface="Roboto"/>
              <a:sym typeface="Roboto"/>
            </a:endParaRPr>
          </a:p>
          <a:p>
            <a:pPr marL="457200" marR="5080" lvl="0" indent="-336550">
              <a:lnSpc>
                <a:spcPct val="99700"/>
              </a:lnSpc>
              <a:buClr>
                <a:srgbClr val="666666"/>
              </a:buClr>
              <a:buSzPts val="1700"/>
              <a:buFont typeface="Roboto"/>
              <a:buChar char="●"/>
            </a:pPr>
            <a:r>
              <a:rPr lang="en-US" sz="2000" u="sng" kern="0" dirty="0">
                <a:solidFill>
                  <a:srgbClr val="009384"/>
                </a:solidFill>
                <a:latin typeface="Roboto"/>
                <a:ea typeface="Roboto"/>
                <a:sym typeface="Roboto"/>
                <a:hlinkClick r:id="rId7"/>
              </a:rPr>
              <a:t>Program Director’s Manual</a:t>
            </a:r>
            <a:endParaRPr lang="en-US" sz="2000" kern="0" dirty="0">
              <a:solidFill>
                <a:srgbClr val="666666"/>
              </a:solidFill>
              <a:latin typeface="Roboto"/>
              <a:ea typeface="Roboto"/>
              <a:sym typeface="Roboto"/>
            </a:endParaRPr>
          </a:p>
          <a:p>
            <a:pPr marL="457200" marR="5080" lvl="0" indent="-336550">
              <a:lnSpc>
                <a:spcPct val="99700"/>
              </a:lnSpc>
              <a:buClr>
                <a:srgbClr val="666666"/>
              </a:buClr>
              <a:buSzPts val="1700"/>
              <a:buFont typeface="Roboto"/>
              <a:buChar char="●"/>
            </a:pPr>
            <a:r>
              <a:rPr lang="en-US" sz="2000" kern="0" dirty="0">
                <a:solidFill>
                  <a:srgbClr val="666666"/>
                </a:solidFill>
                <a:latin typeface="Roboto"/>
                <a:ea typeface="Roboto"/>
                <a:sym typeface="Roboto"/>
              </a:rPr>
              <a:t>Your organization’s application and narrative</a:t>
            </a:r>
            <a:endParaRPr lang="en-US" sz="1700" kern="0" dirty="0">
              <a:solidFill>
                <a:srgbClr val="000000"/>
              </a:solidFill>
              <a:latin typeface="Roboto"/>
              <a:ea typeface="Roboto"/>
              <a:sym typeface="Roboto"/>
            </a:endParaRPr>
          </a:p>
          <a:p>
            <a:pPr marL="457200" marR="5080" lvl="0">
              <a:lnSpc>
                <a:spcPct val="99700"/>
              </a:lnSpc>
              <a:buClr>
                <a:srgbClr val="666666"/>
              </a:buClr>
              <a:buSzPts val="1300"/>
            </a:pPr>
            <a:endParaRPr lang="en-US" sz="2000" kern="0" dirty="0">
              <a:solidFill>
                <a:srgbClr val="000000"/>
              </a:solidFill>
              <a:latin typeface="Roboto"/>
              <a:ea typeface="Roboto"/>
              <a:sym typeface="Roboto"/>
            </a:endParaRPr>
          </a:p>
          <a:p>
            <a:pPr lvl="0" algn="ctr">
              <a:lnSpc>
                <a:spcPct val="115000"/>
              </a:lnSpc>
              <a:buClr>
                <a:srgbClr val="666666"/>
              </a:buClr>
              <a:buSzPts val="1300"/>
            </a:pPr>
            <a:r>
              <a:rPr lang="en-US" sz="2000" b="1" i="1" kern="0" dirty="0">
                <a:solidFill>
                  <a:srgbClr val="666666"/>
                </a:solidFill>
                <a:latin typeface="Roboto"/>
                <a:ea typeface="Roboto"/>
                <a:sym typeface="Roboto"/>
              </a:rPr>
              <a:t>Always Ask Questions!</a:t>
            </a:r>
          </a:p>
        </p:txBody>
      </p:sp>
      <p:sp>
        <p:nvSpPr>
          <p:cNvPr id="15" name="TextBox 14">
            <a:extLst>
              <a:ext uri="{FF2B5EF4-FFF2-40B4-BE49-F238E27FC236}">
                <a16:creationId xmlns:a16="http://schemas.microsoft.com/office/drawing/2014/main" id="{4C69CEED-0E71-AAE2-2827-60293A512E9B}"/>
              </a:ext>
            </a:extLst>
          </p:cNvPr>
          <p:cNvSpPr txBox="1"/>
          <p:nvPr/>
        </p:nvSpPr>
        <p:spPr>
          <a:xfrm>
            <a:off x="1238865" y="5035475"/>
            <a:ext cx="5163517" cy="954107"/>
          </a:xfrm>
          <a:prstGeom prst="rect">
            <a:avLst/>
          </a:prstGeom>
          <a:noFill/>
        </p:spPr>
        <p:txBody>
          <a:bodyPr wrap="square" rtlCol="0">
            <a:spAutoFit/>
          </a:bodyPr>
          <a:lstStyle/>
          <a:p>
            <a:pPr algn="ctr"/>
            <a:r>
              <a:rPr lang="en-US" sz="2800" i="1" dirty="0">
                <a:highlight>
                  <a:srgbClr val="FFFF00"/>
                </a:highlight>
              </a:rPr>
              <a:t>What was the overall </a:t>
            </a:r>
          </a:p>
          <a:p>
            <a:pPr algn="ctr"/>
            <a:r>
              <a:rPr lang="en-US" sz="2800" i="1" dirty="0">
                <a:highlight>
                  <a:srgbClr val="FFFF00"/>
                </a:highlight>
              </a:rPr>
              <a:t>experience like for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C93BDA-F01E-F2EE-0B22-1C8D947A21A8}"/>
              </a:ext>
            </a:extLst>
          </p:cNvPr>
          <p:cNvSpPr txBox="1"/>
          <p:nvPr/>
        </p:nvSpPr>
        <p:spPr>
          <a:xfrm>
            <a:off x="1131404" y="2047461"/>
            <a:ext cx="9929191" cy="3970318"/>
          </a:xfrm>
          <a:prstGeom prst="rect">
            <a:avLst/>
          </a:prstGeom>
          <a:noFill/>
        </p:spPr>
        <p:txBody>
          <a:bodyPr wrap="square" rtlCol="0">
            <a:spAutoFit/>
          </a:bodyPr>
          <a:lstStyle/>
          <a:p>
            <a:pPr algn="l" fontAlgn="base"/>
            <a:r>
              <a:rPr lang="en-US" b="1" dirty="0">
                <a:solidFill>
                  <a:srgbClr val="D21D46"/>
                </a:solidFill>
                <a:effectLst/>
                <a:latin typeface="poppins-semibold"/>
              </a:rPr>
              <a:t>SMV and TA Visit Documents</a:t>
            </a:r>
            <a:endParaRPr lang="en-US" b="1" dirty="0">
              <a:solidFill>
                <a:srgbClr val="3A3C7F"/>
              </a:solidFill>
              <a:effectLst/>
              <a:latin typeface="poppins-semibold"/>
            </a:endParaRPr>
          </a:p>
          <a:p>
            <a:pPr algn="l" fontAlgn="base">
              <a:buFont typeface="Arial" panose="020B0604020202020204" pitchFamily="34" charset="0"/>
              <a:buChar char="•"/>
            </a:pPr>
            <a:r>
              <a:rPr lang="en-US" b="0" i="0" u="none" strike="noStrike" dirty="0">
                <a:solidFill>
                  <a:srgbClr val="3A3C7F"/>
                </a:solidFill>
                <a:effectLst/>
                <a:latin typeface="poppins-semibold"/>
                <a:hlinkClick r:id="rId3"/>
              </a:rPr>
              <a:t>Post SMV Reflections</a:t>
            </a:r>
            <a:endParaRPr lang="en-US" b="1" i="0" dirty="0">
              <a:solidFill>
                <a:srgbClr val="3A3C7F"/>
              </a:solidFill>
              <a:effectLst/>
              <a:latin typeface="poppins-semibold"/>
            </a:endParaRPr>
          </a:p>
          <a:p>
            <a:pPr marL="742950" lvl="1" indent="-285750" algn="l" fontAlgn="base">
              <a:buFont typeface="Arial" panose="020B0604020202020204" pitchFamily="34" charset="0"/>
              <a:buChar char="•"/>
            </a:pPr>
            <a:r>
              <a:rPr lang="en-US" b="0" i="0" dirty="0">
                <a:solidFill>
                  <a:srgbClr val="000000"/>
                </a:solidFill>
                <a:effectLst/>
                <a:latin typeface="poppins-v2"/>
              </a:rPr>
              <a:t>If your program participates in an Site Monitoring Visit (SMV) from July 1, 2025 to June 30, 2026 and you would like to provide feedback about your SMV experience, please use the </a:t>
            </a:r>
            <a:r>
              <a:rPr lang="en-US" b="0" i="0" u="none" strike="noStrike" dirty="0">
                <a:solidFill>
                  <a:srgbClr val="000000"/>
                </a:solidFill>
                <a:effectLst/>
                <a:latin typeface="poppins-v2"/>
                <a:hlinkClick r:id="rId3"/>
              </a:rPr>
              <a:t>Post-SMV survey link</a:t>
            </a:r>
            <a:r>
              <a:rPr lang="en-US" b="0" i="0" dirty="0">
                <a:solidFill>
                  <a:srgbClr val="000000"/>
                </a:solidFill>
                <a:effectLst/>
                <a:latin typeface="poppins-v2"/>
              </a:rPr>
              <a:t> to access the form.</a:t>
            </a:r>
            <a:endParaRPr lang="en-US" b="0" i="0" dirty="0">
              <a:solidFill>
                <a:srgbClr val="000000"/>
              </a:solidFill>
              <a:effectLst/>
              <a:latin typeface="avenir-lt-w01_35-light1475496"/>
            </a:endParaRPr>
          </a:p>
          <a:p>
            <a:pPr marL="742950" lvl="1" indent="-285750" algn="l" fontAlgn="base">
              <a:buFont typeface="Arial" panose="020B0604020202020204" pitchFamily="34" charset="0"/>
              <a:buChar char="•"/>
            </a:pPr>
            <a:r>
              <a:rPr lang="en-US" b="0" i="0" dirty="0">
                <a:solidFill>
                  <a:srgbClr val="000000"/>
                </a:solidFill>
                <a:effectLst/>
                <a:latin typeface="poppins-v2"/>
              </a:rPr>
              <a:t>The information you provide will help us understand which parts of the SMV process work well and where it can be improved! Any questions related to this survey should be directed to Measurement Incorporated.</a:t>
            </a:r>
            <a:endParaRPr lang="en-US" b="0" i="0" dirty="0">
              <a:solidFill>
                <a:srgbClr val="000000"/>
              </a:solidFill>
              <a:effectLst/>
              <a:latin typeface="avenir-lt-w01_35-light1475496"/>
            </a:endParaRPr>
          </a:p>
          <a:p>
            <a:pPr algn="l" fontAlgn="base">
              <a:buFont typeface="Arial" panose="020B0604020202020204" pitchFamily="34" charset="0"/>
              <a:buChar char="•"/>
            </a:pPr>
            <a:r>
              <a:rPr lang="en-US" b="0" i="0" u="none" strike="noStrike" dirty="0">
                <a:solidFill>
                  <a:srgbClr val="3A3C7F"/>
                </a:solidFill>
                <a:effectLst/>
                <a:latin typeface="poppins-semibold"/>
                <a:hlinkClick r:id="rId4"/>
              </a:rPr>
              <a:t>Round 8 Site Monitoring Visit Report Template (Reformatted 12/19/24)</a:t>
            </a:r>
            <a:endParaRPr lang="en-US" b="1" i="0" dirty="0">
              <a:solidFill>
                <a:srgbClr val="3A3C7F"/>
              </a:solidFill>
              <a:effectLst/>
              <a:latin typeface="poppins-semibold"/>
            </a:endParaRPr>
          </a:p>
          <a:p>
            <a:pPr algn="l" fontAlgn="base">
              <a:buFont typeface="Arial" panose="020B0604020202020204" pitchFamily="34" charset="0"/>
              <a:buChar char="•"/>
            </a:pPr>
            <a:r>
              <a:rPr lang="en-US" b="0" i="0" u="none" strike="noStrike" dirty="0">
                <a:solidFill>
                  <a:srgbClr val="3A3C7F"/>
                </a:solidFill>
                <a:effectLst/>
                <a:latin typeface="poppins-semibold"/>
                <a:hlinkClick r:id="rId5"/>
              </a:rPr>
              <a:t>Action Plan Agreement Template</a:t>
            </a:r>
            <a:endParaRPr lang="en-US" b="1" i="0" dirty="0">
              <a:solidFill>
                <a:srgbClr val="3A3C7F"/>
              </a:solidFill>
              <a:effectLst/>
              <a:latin typeface="poppins-semibold"/>
            </a:endParaRPr>
          </a:p>
          <a:p>
            <a:pPr algn="l" fontAlgn="base">
              <a:buFont typeface="Arial" panose="020B0604020202020204" pitchFamily="34" charset="0"/>
              <a:buChar char="•"/>
            </a:pPr>
            <a:r>
              <a:rPr lang="en-US" b="0" i="0" u="none" strike="noStrike" dirty="0">
                <a:solidFill>
                  <a:srgbClr val="3A3C7F"/>
                </a:solidFill>
                <a:effectLst/>
                <a:latin typeface="poppins-semibold"/>
                <a:hlinkClick r:id="rId6"/>
              </a:rPr>
              <a:t>Site Monitoring Visits and Action Plan Fact Sheet</a:t>
            </a:r>
            <a:endParaRPr lang="en-US" b="1" i="0" dirty="0">
              <a:solidFill>
                <a:srgbClr val="3A3C7F"/>
              </a:solidFill>
              <a:effectLst/>
              <a:latin typeface="poppins-semibold"/>
            </a:endParaRPr>
          </a:p>
          <a:p>
            <a:pPr algn="l" fontAlgn="base">
              <a:buFont typeface="Arial" panose="020B0604020202020204" pitchFamily="34" charset="0"/>
              <a:buChar char="•"/>
            </a:pPr>
            <a:r>
              <a:rPr lang="en-US" b="0" i="0" u="none" strike="noStrike" dirty="0">
                <a:solidFill>
                  <a:srgbClr val="3A3C7F"/>
                </a:solidFill>
                <a:effectLst/>
                <a:latin typeface="poppins-semibold"/>
                <a:hlinkClick r:id="rId7"/>
              </a:rPr>
              <a:t>Glossary for the Site Monitoring Visit Tool</a:t>
            </a:r>
            <a:endParaRPr lang="en-US" b="1" i="0" dirty="0">
              <a:solidFill>
                <a:srgbClr val="3A3C7F"/>
              </a:solidFill>
              <a:effectLst/>
              <a:latin typeface="poppins-semibold"/>
            </a:endParaRPr>
          </a:p>
          <a:p>
            <a:pPr algn="l" fontAlgn="base">
              <a:buFont typeface="Arial" panose="020B0604020202020204" pitchFamily="34" charset="0"/>
              <a:buChar char="•"/>
            </a:pPr>
            <a:r>
              <a:rPr lang="en-US" b="0" i="0" u="none" strike="noStrike" dirty="0">
                <a:solidFill>
                  <a:srgbClr val="3A3C7F"/>
                </a:solidFill>
                <a:effectLst/>
                <a:latin typeface="poppins-semibold"/>
                <a:hlinkClick r:id="rId8"/>
              </a:rPr>
              <a:t>Technical Assistance Site Visit Template</a:t>
            </a:r>
            <a:endParaRPr lang="en-US" b="1" i="0" dirty="0">
              <a:solidFill>
                <a:srgbClr val="3A3C7F"/>
              </a:solidFill>
              <a:effectLst/>
              <a:latin typeface="poppins-semibold"/>
            </a:endParaRPr>
          </a:p>
          <a:p>
            <a:pPr algn="l" fontAlgn="base">
              <a:buFont typeface="Arial" panose="020B0604020202020204" pitchFamily="34" charset="0"/>
              <a:buChar char="•"/>
            </a:pPr>
            <a:r>
              <a:rPr lang="en-US" b="0" i="0" u="none" strike="noStrike" dirty="0">
                <a:solidFill>
                  <a:srgbClr val="3A3C7F"/>
                </a:solidFill>
                <a:effectLst/>
                <a:latin typeface="poppins-semibold"/>
                <a:hlinkClick r:id="rId9"/>
              </a:rPr>
              <a:t>Round 8 Welcome Visit Tool (Updated Aug 2023)</a:t>
            </a:r>
            <a:endParaRPr lang="en-US" b="1" i="0" dirty="0">
              <a:solidFill>
                <a:srgbClr val="3A3C7F"/>
              </a:solidFill>
              <a:effectLst/>
              <a:latin typeface="poppins-semibold"/>
            </a:endParaRPr>
          </a:p>
        </p:txBody>
      </p:sp>
      <p:sp>
        <p:nvSpPr>
          <p:cNvPr id="3" name="TextBox 2">
            <a:extLst>
              <a:ext uri="{FF2B5EF4-FFF2-40B4-BE49-F238E27FC236}">
                <a16:creationId xmlns:a16="http://schemas.microsoft.com/office/drawing/2014/main" id="{DAC652A1-520B-784B-5DD0-7E3D17FAEF33}"/>
              </a:ext>
            </a:extLst>
          </p:cNvPr>
          <p:cNvSpPr txBox="1"/>
          <p:nvPr/>
        </p:nvSpPr>
        <p:spPr>
          <a:xfrm>
            <a:off x="1033670" y="631499"/>
            <a:ext cx="9929191" cy="1200329"/>
          </a:xfrm>
          <a:prstGeom prst="rect">
            <a:avLst/>
          </a:prstGeom>
          <a:noFill/>
        </p:spPr>
        <p:txBody>
          <a:bodyPr wrap="square" rtlCol="0">
            <a:spAutoFit/>
          </a:bodyPr>
          <a:lstStyle/>
          <a:p>
            <a:r>
              <a:rPr lang="en-US" sz="3600" b="1" dirty="0">
                <a:solidFill>
                  <a:srgbClr val="D21D46"/>
                </a:solidFill>
                <a:effectLst/>
                <a:latin typeface="poppins-semibold"/>
              </a:rPr>
              <a:t>Site Monitoring Visit </a:t>
            </a:r>
            <a:r>
              <a:rPr lang="en-US" sz="3600" b="1" dirty="0">
                <a:solidFill>
                  <a:srgbClr val="3A3C7F"/>
                </a:solidFill>
                <a:effectLst/>
                <a:latin typeface="poppins-semibold"/>
              </a:rPr>
              <a:t>&amp; </a:t>
            </a:r>
            <a:r>
              <a:rPr lang="en-US" sz="3600" b="1" dirty="0">
                <a:solidFill>
                  <a:srgbClr val="D21D46"/>
                </a:solidFill>
                <a:effectLst/>
                <a:latin typeface="poppins-semibold"/>
              </a:rPr>
              <a:t>SMV Resources</a:t>
            </a:r>
          </a:p>
          <a:p>
            <a:endParaRPr lang="en-US" dirty="0"/>
          </a:p>
          <a:p>
            <a:r>
              <a:rPr lang="en-US" dirty="0"/>
              <a:t>Located on the ROS TARC website:  </a:t>
            </a:r>
            <a:r>
              <a:rPr lang="en-US" dirty="0">
                <a:hlinkClick r:id="rId10"/>
              </a:rPr>
              <a:t>https://www.nys21cclc.org/site-monitoring-visit</a:t>
            </a:r>
            <a:r>
              <a:rPr lang="en-US" dirty="0"/>
              <a:t> </a:t>
            </a:r>
          </a:p>
        </p:txBody>
      </p:sp>
      <p:sp>
        <p:nvSpPr>
          <p:cNvPr id="5" name="TextBox 4">
            <a:extLst>
              <a:ext uri="{FF2B5EF4-FFF2-40B4-BE49-F238E27FC236}">
                <a16:creationId xmlns:a16="http://schemas.microsoft.com/office/drawing/2014/main" id="{AED73AB7-874D-AAAF-44CF-3D7D28693461}"/>
              </a:ext>
            </a:extLst>
          </p:cNvPr>
          <p:cNvSpPr txBox="1"/>
          <p:nvPr/>
        </p:nvSpPr>
        <p:spPr>
          <a:xfrm>
            <a:off x="7374835" y="4663752"/>
            <a:ext cx="4681330" cy="1200329"/>
          </a:xfrm>
          <a:prstGeom prst="rect">
            <a:avLst/>
          </a:prstGeom>
          <a:noFill/>
        </p:spPr>
        <p:txBody>
          <a:bodyPr wrap="square" rtlCol="0">
            <a:spAutoFit/>
          </a:bodyPr>
          <a:lstStyle/>
          <a:p>
            <a:pPr algn="ctr"/>
            <a:r>
              <a:rPr lang="en-US" sz="2400" i="1" dirty="0">
                <a:highlight>
                  <a:srgbClr val="FFFF00"/>
                </a:highlight>
              </a:rPr>
              <a:t>Did either of you use these resources before you met with the ROS TARC staff for your SMV?</a:t>
            </a:r>
          </a:p>
        </p:txBody>
      </p:sp>
    </p:spTree>
    <p:extLst>
      <p:ext uri="{BB962C8B-B14F-4D97-AF65-F5344CB8AC3E}">
        <p14:creationId xmlns:p14="http://schemas.microsoft.com/office/powerpoint/2010/main" val="156545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descr="A document with text and images&#10;&#10;Description automatically generated">
            <a:extLst>
              <a:ext uri="{FF2B5EF4-FFF2-40B4-BE49-F238E27FC236}">
                <a16:creationId xmlns:a16="http://schemas.microsoft.com/office/drawing/2014/main" id="{98E68827-ECDF-02A0-B706-E1957CBFC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94" y="78658"/>
            <a:ext cx="10058400" cy="7064478"/>
          </a:xfrm>
          <a:prstGeom prst="rect">
            <a:avLst/>
          </a:prstGeom>
        </p:spPr>
      </p:pic>
      <p:sp>
        <p:nvSpPr>
          <p:cNvPr id="4" name="TextBox 3">
            <a:extLst>
              <a:ext uri="{FF2B5EF4-FFF2-40B4-BE49-F238E27FC236}">
                <a16:creationId xmlns:a16="http://schemas.microsoft.com/office/drawing/2014/main" id="{676871BB-990C-5638-9AAC-F53160909833}"/>
              </a:ext>
            </a:extLst>
          </p:cNvPr>
          <p:cNvSpPr txBox="1"/>
          <p:nvPr/>
        </p:nvSpPr>
        <p:spPr>
          <a:xfrm>
            <a:off x="7472516" y="2389238"/>
            <a:ext cx="3342968" cy="646331"/>
          </a:xfrm>
          <a:prstGeom prst="rect">
            <a:avLst/>
          </a:prstGeom>
          <a:noFill/>
        </p:spPr>
        <p:txBody>
          <a:bodyPr wrap="square" rtlCol="0">
            <a:spAutoFit/>
          </a:bodyPr>
          <a:lstStyle/>
          <a:p>
            <a:pPr algn="ctr"/>
            <a:r>
              <a:rPr lang="en-US" i="1" dirty="0">
                <a:highlight>
                  <a:srgbClr val="FFFF00"/>
                </a:highlight>
              </a:rPr>
              <a:t>Did you end up having an Action Plan Agreement?</a:t>
            </a:r>
          </a:p>
        </p:txBody>
      </p:sp>
    </p:spTree>
    <p:extLst>
      <p:ext uri="{BB962C8B-B14F-4D97-AF65-F5344CB8AC3E}">
        <p14:creationId xmlns:p14="http://schemas.microsoft.com/office/powerpoint/2010/main" val="410225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descr="A action plan agreement form&#10;&#10;Description automatically generated">
            <a:extLst>
              <a:ext uri="{FF2B5EF4-FFF2-40B4-BE49-F238E27FC236}">
                <a16:creationId xmlns:a16="http://schemas.microsoft.com/office/drawing/2014/main" id="{4194F0FA-B516-DCDA-6D14-83A4ACB8F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368" y="181807"/>
            <a:ext cx="9121241" cy="6676193"/>
          </a:xfrm>
          <a:prstGeom prst="rect">
            <a:avLst/>
          </a:prstGeom>
        </p:spPr>
      </p:pic>
    </p:spTree>
    <p:extLst>
      <p:ext uri="{BB962C8B-B14F-4D97-AF65-F5344CB8AC3E}">
        <p14:creationId xmlns:p14="http://schemas.microsoft.com/office/powerpoint/2010/main" val="352836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3000">
              <a:schemeClr val="accent6">
                <a:lumMod val="40000"/>
                <a:lumOff val="60000"/>
              </a:schemeClr>
            </a:gs>
            <a:gs pos="6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5A34-C259-52E0-9B87-8069CF16F50A}"/>
              </a:ext>
            </a:extLst>
          </p:cNvPr>
          <p:cNvSpPr>
            <a:spLocks noGrp="1"/>
          </p:cNvSpPr>
          <p:nvPr>
            <p:ph type="title"/>
          </p:nvPr>
        </p:nvSpPr>
        <p:spPr/>
        <p:txBody>
          <a:bodyPr/>
          <a:lstStyle/>
          <a:p>
            <a:r>
              <a:rPr lang="en-US" b="1" dirty="0"/>
              <a:t>Who needs to be at the visit?</a:t>
            </a:r>
            <a:endParaRPr lang="en-US" dirty="0"/>
          </a:p>
        </p:txBody>
      </p:sp>
      <p:sp>
        <p:nvSpPr>
          <p:cNvPr id="5" name="TextBox 4">
            <a:extLst>
              <a:ext uri="{FF2B5EF4-FFF2-40B4-BE49-F238E27FC236}">
                <a16:creationId xmlns:a16="http://schemas.microsoft.com/office/drawing/2014/main" id="{015306BF-9C9B-1A8A-4234-A88929342944}"/>
              </a:ext>
            </a:extLst>
          </p:cNvPr>
          <p:cNvSpPr txBox="1"/>
          <p:nvPr/>
        </p:nvSpPr>
        <p:spPr>
          <a:xfrm>
            <a:off x="3048000" y="3108293"/>
            <a:ext cx="6096000" cy="369332"/>
          </a:xfrm>
          <a:prstGeom prst="rect">
            <a:avLst/>
          </a:prstGeom>
          <a:noFill/>
        </p:spPr>
        <p:txBody>
          <a:bodyPr wrap="square">
            <a:spAutoFit/>
          </a:bodyPr>
          <a:lstStyle/>
          <a:p>
            <a:r>
              <a:rPr lang="en-US" dirty="0"/>
              <a:t> </a:t>
            </a:r>
          </a:p>
        </p:txBody>
      </p:sp>
      <p:pic>
        <p:nvPicPr>
          <p:cNvPr id="7" name="Google Shape;154;p24">
            <a:extLst>
              <a:ext uri="{FF2B5EF4-FFF2-40B4-BE49-F238E27FC236}">
                <a16:creationId xmlns:a16="http://schemas.microsoft.com/office/drawing/2014/main" id="{13DBFDD3-DB5C-6759-65AD-469CEBDFB874}"/>
              </a:ext>
            </a:extLst>
          </p:cNvPr>
          <p:cNvPicPr preferRelativeResize="0"/>
          <p:nvPr/>
        </p:nvPicPr>
        <p:blipFill>
          <a:blip r:embed="rId3">
            <a:alphaModFix/>
          </a:blip>
          <a:stretch>
            <a:fillRect/>
          </a:stretch>
        </p:blipFill>
        <p:spPr>
          <a:xfrm>
            <a:off x="4238962" y="2287563"/>
            <a:ext cx="3714075" cy="3714075"/>
          </a:xfrm>
          <a:prstGeom prst="rect">
            <a:avLst/>
          </a:prstGeom>
          <a:noFill/>
          <a:ln>
            <a:noFill/>
          </a:ln>
        </p:spPr>
      </p:pic>
      <p:sp>
        <p:nvSpPr>
          <p:cNvPr id="9" name="Content Placeholder 8">
            <a:extLst>
              <a:ext uri="{FF2B5EF4-FFF2-40B4-BE49-F238E27FC236}">
                <a16:creationId xmlns:a16="http://schemas.microsoft.com/office/drawing/2014/main" id="{7D101536-536A-628D-2A92-C44ED0F38D55}"/>
              </a:ext>
            </a:extLst>
          </p:cNvPr>
          <p:cNvSpPr>
            <a:spLocks noGrp="1"/>
          </p:cNvSpPr>
          <p:nvPr>
            <p:ph idx="1"/>
          </p:nvPr>
        </p:nvSpPr>
        <p:spPr/>
        <p:txBody>
          <a:bodyPr>
            <a:normAutofit/>
          </a:bodyPr>
          <a:lstStyle/>
          <a:p>
            <a:pPr marL="0" lvl="0" indent="0" rtl="0">
              <a:spcBef>
                <a:spcPts val="0"/>
              </a:spcBef>
              <a:spcAft>
                <a:spcPts val="0"/>
              </a:spcAft>
              <a:buNone/>
            </a:pPr>
            <a:r>
              <a:rPr lang="pt-BR" b="1" i="1" dirty="0">
                <a:solidFill>
                  <a:srgbClr val="990000"/>
                </a:solidFill>
                <a:latin typeface="Roboto"/>
                <a:ea typeface="Roboto"/>
                <a:cs typeface="Roboto"/>
                <a:sym typeface="Roboto"/>
              </a:rPr>
              <a:t>Program Director</a:t>
            </a:r>
          </a:p>
          <a:p>
            <a:r>
              <a:rPr lang="pt-BR" sz="2800" dirty="0">
                <a:solidFill>
                  <a:srgbClr val="666666"/>
                </a:solidFill>
                <a:ea typeface="Roboto"/>
              </a:rPr>
              <a:t>Sections A, B, D, E, F, G</a:t>
            </a:r>
            <a:endParaRPr lang="pt-BR" sz="2800" dirty="0">
              <a:solidFill>
                <a:srgbClr val="990000"/>
              </a:solidFill>
              <a:ea typeface="Roboto"/>
            </a:endParaRPr>
          </a:p>
          <a:p>
            <a:pPr marL="0" lvl="0" indent="0" rtl="0">
              <a:spcBef>
                <a:spcPts val="0"/>
              </a:spcBef>
              <a:spcAft>
                <a:spcPts val="0"/>
              </a:spcAft>
              <a:buNone/>
            </a:pPr>
            <a:endParaRPr lang="en-US" b="1" i="1" dirty="0">
              <a:solidFill>
                <a:srgbClr val="990000"/>
              </a:solidFill>
              <a:latin typeface="Roboto"/>
              <a:ea typeface="Roboto"/>
              <a:cs typeface="Roboto"/>
              <a:sym typeface="Roboto"/>
            </a:endParaRPr>
          </a:p>
          <a:p>
            <a:pPr marL="0" lvl="0" indent="0" rtl="0">
              <a:spcBef>
                <a:spcPts val="0"/>
              </a:spcBef>
              <a:spcAft>
                <a:spcPts val="0"/>
              </a:spcAft>
              <a:buNone/>
            </a:pPr>
            <a:r>
              <a:rPr lang="en-US" b="1" i="1" dirty="0">
                <a:solidFill>
                  <a:srgbClr val="990000"/>
                </a:solidFill>
                <a:latin typeface="Roboto"/>
                <a:ea typeface="Roboto"/>
                <a:cs typeface="Roboto"/>
                <a:sym typeface="Roboto"/>
              </a:rPr>
              <a:t>Fiscal Coordinator</a:t>
            </a:r>
          </a:p>
          <a:p>
            <a:pPr marL="0" lvl="0" indent="0" rtl="0">
              <a:spcBef>
                <a:spcPts val="0"/>
              </a:spcBef>
              <a:spcAft>
                <a:spcPts val="0"/>
              </a:spcAft>
              <a:buNone/>
            </a:pPr>
            <a:r>
              <a:rPr lang="en-US" sz="2400" dirty="0">
                <a:solidFill>
                  <a:srgbClr val="990000"/>
                </a:solidFill>
                <a:latin typeface="Roboto"/>
                <a:ea typeface="Roboto"/>
                <a:cs typeface="Roboto"/>
                <a:sym typeface="Roboto"/>
              </a:rPr>
              <a:t>Section C</a:t>
            </a:r>
          </a:p>
          <a:p>
            <a:pPr marL="0" lvl="0" indent="0" rtl="0">
              <a:spcBef>
                <a:spcPts val="0"/>
              </a:spcBef>
              <a:spcAft>
                <a:spcPts val="0"/>
              </a:spcAft>
              <a:buNone/>
            </a:pPr>
            <a:endParaRPr lang="en-US" sz="2400" dirty="0">
              <a:solidFill>
                <a:srgbClr val="990000"/>
              </a:solidFill>
              <a:latin typeface="Roboto"/>
              <a:ea typeface="Roboto"/>
              <a:cs typeface="Roboto"/>
              <a:sym typeface="Roboto"/>
            </a:endParaRPr>
          </a:p>
          <a:p>
            <a:pPr marL="0" lvl="0" indent="0" rtl="0">
              <a:spcBef>
                <a:spcPts val="0"/>
              </a:spcBef>
              <a:spcAft>
                <a:spcPts val="0"/>
              </a:spcAft>
              <a:buNone/>
            </a:pPr>
            <a:r>
              <a:rPr lang="en-US" b="1" i="1" dirty="0">
                <a:solidFill>
                  <a:srgbClr val="990000"/>
                </a:solidFill>
                <a:latin typeface="Roboto"/>
                <a:ea typeface="Roboto"/>
                <a:cs typeface="Roboto"/>
                <a:sym typeface="Roboto"/>
              </a:rPr>
              <a:t>Evaluator</a:t>
            </a:r>
          </a:p>
          <a:p>
            <a:pPr marL="0" lvl="0" indent="0" rtl="0">
              <a:spcBef>
                <a:spcPts val="0"/>
              </a:spcBef>
              <a:spcAft>
                <a:spcPts val="0"/>
              </a:spcAft>
              <a:buNone/>
            </a:pPr>
            <a:r>
              <a:rPr lang="en-US" sz="2800" dirty="0">
                <a:solidFill>
                  <a:srgbClr val="990000"/>
                </a:solidFill>
                <a:latin typeface="Roboto"/>
                <a:ea typeface="Roboto"/>
                <a:cs typeface="Roboto"/>
                <a:sym typeface="Roboto"/>
              </a:rPr>
              <a:t>Sections G &amp; H</a:t>
            </a:r>
          </a:p>
          <a:p>
            <a:pPr marL="0" lvl="0" indent="0" rtl="0">
              <a:spcBef>
                <a:spcPts val="0"/>
              </a:spcBef>
              <a:spcAft>
                <a:spcPts val="0"/>
              </a:spcAft>
              <a:buNone/>
            </a:pPr>
            <a:endParaRPr lang="en-US" dirty="0">
              <a:solidFill>
                <a:srgbClr val="990000"/>
              </a:solidFill>
              <a:latin typeface="Roboto"/>
              <a:ea typeface="Roboto"/>
              <a:cs typeface="Roboto"/>
              <a:sym typeface="Roboto"/>
            </a:endParaRPr>
          </a:p>
          <a:p>
            <a:pPr algn="r"/>
            <a:r>
              <a:rPr lang="en-US" sz="2400" b="1" i="1" dirty="0">
                <a:solidFill>
                  <a:schemeClr val="accent2"/>
                </a:solidFill>
                <a:latin typeface="Roboto"/>
                <a:ea typeface="Roboto"/>
                <a:cs typeface="Roboto"/>
                <a:sym typeface="Roboto"/>
              </a:rPr>
              <a:t>NYSED Staff &amp; School Admin</a:t>
            </a:r>
          </a:p>
          <a:p>
            <a:pPr marL="0" lvl="0" indent="0" algn="r" rtl="0">
              <a:spcBef>
                <a:spcPts val="0"/>
              </a:spcBef>
              <a:spcAft>
                <a:spcPts val="0"/>
              </a:spcAft>
              <a:buNone/>
            </a:pPr>
            <a:r>
              <a:rPr lang="en-US" sz="2400" dirty="0">
                <a:solidFill>
                  <a:schemeClr val="accent2"/>
                </a:solidFill>
                <a:latin typeface="Roboto"/>
                <a:ea typeface="Roboto"/>
                <a:cs typeface="Roboto"/>
                <a:sym typeface="Roboto"/>
              </a:rPr>
              <a:t>May attend at their discretion</a:t>
            </a:r>
            <a:endParaRPr lang="en-US" sz="2400" dirty="0">
              <a:solidFill>
                <a:schemeClr val="accent2"/>
              </a:solidFill>
            </a:endParaRPr>
          </a:p>
        </p:txBody>
      </p:sp>
      <p:sp>
        <p:nvSpPr>
          <p:cNvPr id="6" name="TextBox 5">
            <a:extLst>
              <a:ext uri="{FF2B5EF4-FFF2-40B4-BE49-F238E27FC236}">
                <a16:creationId xmlns:a16="http://schemas.microsoft.com/office/drawing/2014/main" id="{A6BAEE44-ADBE-841F-249D-23EDCAB2D52B}"/>
              </a:ext>
            </a:extLst>
          </p:cNvPr>
          <p:cNvSpPr txBox="1"/>
          <p:nvPr/>
        </p:nvSpPr>
        <p:spPr>
          <a:xfrm>
            <a:off x="7953037" y="875202"/>
            <a:ext cx="3401961" cy="1384995"/>
          </a:xfrm>
          <a:prstGeom prst="rect">
            <a:avLst/>
          </a:prstGeom>
          <a:noFill/>
        </p:spPr>
        <p:txBody>
          <a:bodyPr wrap="square" rtlCol="0">
            <a:spAutoFit/>
          </a:bodyPr>
          <a:lstStyle/>
          <a:p>
            <a:pPr algn="ctr"/>
            <a:r>
              <a:rPr lang="en-US" sz="2800" i="1" dirty="0">
                <a:highlight>
                  <a:srgbClr val="FFFF00"/>
                </a:highlight>
              </a:rPr>
              <a:t>Who did you have present at your SMV document review?</a:t>
            </a:r>
          </a:p>
        </p:txBody>
      </p:sp>
    </p:spTree>
    <p:extLst>
      <p:ext uri="{BB962C8B-B14F-4D97-AF65-F5344CB8AC3E}">
        <p14:creationId xmlns:p14="http://schemas.microsoft.com/office/powerpoint/2010/main" val="381789723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49935</TotalTime>
  <Words>597</Words>
  <Application>Microsoft Office PowerPoint</Application>
  <PresentationFormat>Widescreen</PresentationFormat>
  <Paragraphs>101</Paragraphs>
  <Slides>13</Slides>
  <Notes>4</Notes>
  <HiddenSlides>0</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13</vt:i4>
      </vt:variant>
    </vt:vector>
  </HeadingPairs>
  <TitlesOfParts>
    <vt:vector size="38" baseType="lpstr">
      <vt:lpstr>Arial</vt:lpstr>
      <vt:lpstr>Arial Black</vt:lpstr>
      <vt:lpstr>Arial Narrow</vt:lpstr>
      <vt:lpstr>avenir-lt-w01_35-light1475496</vt:lpstr>
      <vt:lpstr>Calibri</vt:lpstr>
      <vt:lpstr>Calibri Light</vt:lpstr>
      <vt:lpstr>Courier New</vt:lpstr>
      <vt:lpstr>League Spartan</vt:lpstr>
      <vt:lpstr>Merriweather</vt:lpstr>
      <vt:lpstr>Mistrully</vt:lpstr>
      <vt:lpstr>Norwester</vt:lpstr>
      <vt:lpstr>Now Bold</vt:lpstr>
      <vt:lpstr>Open Sans</vt:lpstr>
      <vt:lpstr>Open Sans Bold</vt:lpstr>
      <vt:lpstr>poppins-semibold</vt:lpstr>
      <vt:lpstr>poppins-v2</vt:lpstr>
      <vt:lpstr>Roboto</vt:lpstr>
      <vt:lpstr>Times New Roman</vt:lpstr>
      <vt:lpstr>Tw Cen MT</vt:lpstr>
      <vt:lpstr>Tw Cen MT Condensed</vt:lpstr>
      <vt:lpstr>Wingdings 3</vt:lpstr>
      <vt:lpstr>Office Theme</vt:lpstr>
      <vt:lpstr>1_Office Theme</vt:lpstr>
      <vt:lpstr>Paradigm</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needs to be at the visit?</vt:lpstr>
      <vt:lpstr>The SMV is NOT:</vt:lpstr>
      <vt:lpstr>PowerPoint Presentation</vt:lpstr>
      <vt:lpstr>There will be an upcoming Town Hall  on Oct 7th and 8th from 1 – 2pm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Parsons</dc:creator>
  <cp:lastModifiedBy>Barbara DeMoney</cp:lastModifiedBy>
  <cp:revision>32</cp:revision>
  <dcterms:created xsi:type="dcterms:W3CDTF">2024-09-06T17:05:25Z</dcterms:created>
  <dcterms:modified xsi:type="dcterms:W3CDTF">2025-09-18T16:43:53Z</dcterms:modified>
</cp:coreProperties>
</file>